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  <p:sldId id="28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CC00"/>
    <a:srgbClr val="FF6699"/>
    <a:srgbClr val="FF6600"/>
    <a:srgbClr val="CCCC00"/>
    <a:srgbClr val="002060"/>
    <a:srgbClr val="9DC3E6"/>
    <a:srgbClr val="DEEBF7"/>
    <a:srgbClr val="CCEC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57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255843C-0B05-4089-9A9C-E3EA98C9C0E1}"/>
              </a:ext>
            </a:extLst>
          </p:cNvPr>
          <p:cNvGrpSpPr/>
          <p:nvPr/>
        </p:nvGrpSpPr>
        <p:grpSpPr>
          <a:xfrm>
            <a:off x="838200" y="936376"/>
            <a:ext cx="8229600" cy="900000"/>
            <a:chOff x="838200" y="936376"/>
            <a:chExt cx="8229600" cy="900000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F1BA75C2-F763-453A-8821-D20A4939C83C}"/>
                </a:ext>
              </a:extLst>
            </p:cNvPr>
            <p:cNvSpPr/>
            <p:nvPr/>
          </p:nvSpPr>
          <p:spPr bwMode="auto">
            <a:xfrm>
              <a:off x="855298" y="953725"/>
              <a:ext cx="8197261" cy="862807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AEFB43BF-2545-4CE6-9868-CE7CB9B8A75B}"/>
                </a:ext>
              </a:extLst>
            </p:cNvPr>
            <p:cNvSpPr/>
            <p:nvPr/>
          </p:nvSpPr>
          <p:spPr bwMode="auto">
            <a:xfrm>
              <a:off x="1501838" y="1053952"/>
              <a:ext cx="661162" cy="661162"/>
            </a:xfrm>
            <a:prstGeom prst="donut">
              <a:avLst>
                <a:gd name="adj" fmla="val 15055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: 塗りつぶしなし 21">
              <a:extLst>
                <a:ext uri="{FF2B5EF4-FFF2-40B4-BE49-F238E27FC236}">
                  <a16:creationId xmlns:a16="http://schemas.microsoft.com/office/drawing/2014/main" id="{62D21060-3FE0-4209-AA76-870A47C3E2E3}"/>
                </a:ext>
              </a:extLst>
            </p:cNvPr>
            <p:cNvSpPr/>
            <p:nvPr/>
          </p:nvSpPr>
          <p:spPr bwMode="auto">
            <a:xfrm>
              <a:off x="1702594" y="1254708"/>
              <a:ext cx="259650" cy="259650"/>
            </a:xfrm>
            <a:prstGeom prst="donut">
              <a:avLst>
                <a:gd name="adj" fmla="val 3847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: 塗りつぶしなし 41">
              <a:extLst>
                <a:ext uri="{FF2B5EF4-FFF2-40B4-BE49-F238E27FC236}">
                  <a16:creationId xmlns:a16="http://schemas.microsoft.com/office/drawing/2014/main" id="{26446C6D-64C7-41EE-B8FC-955BA2D5061C}"/>
                </a:ext>
              </a:extLst>
            </p:cNvPr>
            <p:cNvSpPr/>
            <p:nvPr/>
          </p:nvSpPr>
          <p:spPr bwMode="auto">
            <a:xfrm flipH="1">
              <a:off x="7743000" y="1053952"/>
              <a:ext cx="661162" cy="661162"/>
            </a:xfrm>
            <a:prstGeom prst="donut">
              <a:avLst>
                <a:gd name="adj" fmla="val 15055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: 塗りつぶしなし 42">
              <a:extLst>
                <a:ext uri="{FF2B5EF4-FFF2-40B4-BE49-F238E27FC236}">
                  <a16:creationId xmlns:a16="http://schemas.microsoft.com/office/drawing/2014/main" id="{55440088-233D-4025-BFA6-DA221851B843}"/>
                </a:ext>
              </a:extLst>
            </p:cNvPr>
            <p:cNvSpPr/>
            <p:nvPr/>
          </p:nvSpPr>
          <p:spPr bwMode="auto">
            <a:xfrm flipH="1">
              <a:off x="7943756" y="1254708"/>
              <a:ext cx="259650" cy="259650"/>
            </a:xfrm>
            <a:prstGeom prst="donut">
              <a:avLst>
                <a:gd name="adj" fmla="val 3847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CC28809-A373-426E-BF81-D349705A1168}"/>
                </a:ext>
              </a:extLst>
            </p:cNvPr>
            <p:cNvSpPr/>
            <p:nvPr/>
          </p:nvSpPr>
          <p:spPr bwMode="auto">
            <a:xfrm flipH="1">
              <a:off x="1166734" y="952533"/>
              <a:ext cx="7571292" cy="864000"/>
            </a:xfrm>
            <a:custGeom>
              <a:avLst/>
              <a:gdLst>
                <a:gd name="connsiteX0" fmla="*/ 7252107 w 7571292"/>
                <a:gd name="connsiteY0" fmla="*/ 0 h 864000"/>
                <a:gd name="connsiteX1" fmla="*/ 7234107 w 7571292"/>
                <a:gd name="connsiteY1" fmla="*/ 0 h 864000"/>
                <a:gd name="connsiteX2" fmla="*/ 7234107 w 7571292"/>
                <a:gd name="connsiteY2" fmla="*/ 424843 h 864000"/>
                <a:gd name="connsiteX3" fmla="*/ 6914605 w 7571292"/>
                <a:gd name="connsiteY3" fmla="*/ 424843 h 864000"/>
                <a:gd name="connsiteX4" fmla="*/ 6914605 w 7571292"/>
                <a:gd name="connsiteY4" fmla="*/ 0 h 864000"/>
                <a:gd name="connsiteX5" fmla="*/ 6896605 w 7571292"/>
                <a:gd name="connsiteY5" fmla="*/ 0 h 864000"/>
                <a:gd name="connsiteX6" fmla="*/ 6896605 w 7571292"/>
                <a:gd name="connsiteY6" fmla="*/ 424843 h 864000"/>
                <a:gd name="connsiteX7" fmla="*/ 6116886 w 7571292"/>
                <a:gd name="connsiteY7" fmla="*/ 424843 h 864000"/>
                <a:gd name="connsiteX8" fmla="*/ 6116886 w 7571292"/>
                <a:gd name="connsiteY8" fmla="*/ 0 h 864000"/>
                <a:gd name="connsiteX9" fmla="*/ 6098886 w 7571292"/>
                <a:gd name="connsiteY9" fmla="*/ 0 h 864000"/>
                <a:gd name="connsiteX10" fmla="*/ 6098886 w 7571292"/>
                <a:gd name="connsiteY10" fmla="*/ 424843 h 864000"/>
                <a:gd name="connsiteX11" fmla="*/ 1471163 w 7571292"/>
                <a:gd name="connsiteY11" fmla="*/ 424843 h 864000"/>
                <a:gd name="connsiteX12" fmla="*/ 1471163 w 7571292"/>
                <a:gd name="connsiteY12" fmla="*/ 0 h 864000"/>
                <a:gd name="connsiteX13" fmla="*/ 1453163 w 7571292"/>
                <a:gd name="connsiteY13" fmla="*/ 0 h 864000"/>
                <a:gd name="connsiteX14" fmla="*/ 1453163 w 7571292"/>
                <a:gd name="connsiteY14" fmla="*/ 424843 h 864000"/>
                <a:gd name="connsiteX15" fmla="*/ 673444 w 7571292"/>
                <a:gd name="connsiteY15" fmla="*/ 424843 h 864000"/>
                <a:gd name="connsiteX16" fmla="*/ 673444 w 7571292"/>
                <a:gd name="connsiteY16" fmla="*/ 0 h 864000"/>
                <a:gd name="connsiteX17" fmla="*/ 655444 w 7571292"/>
                <a:gd name="connsiteY17" fmla="*/ 0 h 864000"/>
                <a:gd name="connsiteX18" fmla="*/ 655444 w 7571292"/>
                <a:gd name="connsiteY18" fmla="*/ 424843 h 864000"/>
                <a:gd name="connsiteX19" fmla="*/ 335942 w 7571292"/>
                <a:gd name="connsiteY19" fmla="*/ 424843 h 864000"/>
                <a:gd name="connsiteX20" fmla="*/ 335942 w 7571292"/>
                <a:gd name="connsiteY20" fmla="*/ 0 h 864000"/>
                <a:gd name="connsiteX21" fmla="*/ 317942 w 7571292"/>
                <a:gd name="connsiteY21" fmla="*/ 0 h 864000"/>
                <a:gd name="connsiteX22" fmla="*/ 317942 w 7571292"/>
                <a:gd name="connsiteY22" fmla="*/ 424843 h 864000"/>
                <a:gd name="connsiteX23" fmla="*/ 18000 w 7571292"/>
                <a:gd name="connsiteY23" fmla="*/ 424843 h 864000"/>
                <a:gd name="connsiteX24" fmla="*/ 18000 w 7571292"/>
                <a:gd name="connsiteY24" fmla="*/ 289843 h 864000"/>
                <a:gd name="connsiteX25" fmla="*/ 0 w 7571292"/>
                <a:gd name="connsiteY25" fmla="*/ 289843 h 864000"/>
                <a:gd name="connsiteX26" fmla="*/ 0 w 7571292"/>
                <a:gd name="connsiteY26" fmla="*/ 577843 h 864000"/>
                <a:gd name="connsiteX27" fmla="*/ 18000 w 7571292"/>
                <a:gd name="connsiteY27" fmla="*/ 577843 h 864000"/>
                <a:gd name="connsiteX28" fmla="*/ 18000 w 7571292"/>
                <a:gd name="connsiteY28" fmla="*/ 442843 h 864000"/>
                <a:gd name="connsiteX29" fmla="*/ 317942 w 7571292"/>
                <a:gd name="connsiteY29" fmla="*/ 442843 h 864000"/>
                <a:gd name="connsiteX30" fmla="*/ 317942 w 7571292"/>
                <a:gd name="connsiteY30" fmla="*/ 864000 h 864000"/>
                <a:gd name="connsiteX31" fmla="*/ 335942 w 7571292"/>
                <a:gd name="connsiteY31" fmla="*/ 864000 h 864000"/>
                <a:gd name="connsiteX32" fmla="*/ 335942 w 7571292"/>
                <a:gd name="connsiteY32" fmla="*/ 442843 h 864000"/>
                <a:gd name="connsiteX33" fmla="*/ 655444 w 7571292"/>
                <a:gd name="connsiteY33" fmla="*/ 442843 h 864000"/>
                <a:gd name="connsiteX34" fmla="*/ 655444 w 7571292"/>
                <a:gd name="connsiteY34" fmla="*/ 864000 h 864000"/>
                <a:gd name="connsiteX35" fmla="*/ 673444 w 7571292"/>
                <a:gd name="connsiteY35" fmla="*/ 864000 h 864000"/>
                <a:gd name="connsiteX36" fmla="*/ 673444 w 7571292"/>
                <a:gd name="connsiteY36" fmla="*/ 442843 h 864000"/>
                <a:gd name="connsiteX37" fmla="*/ 1453163 w 7571292"/>
                <a:gd name="connsiteY37" fmla="*/ 442843 h 864000"/>
                <a:gd name="connsiteX38" fmla="*/ 1453163 w 7571292"/>
                <a:gd name="connsiteY38" fmla="*/ 864000 h 864000"/>
                <a:gd name="connsiteX39" fmla="*/ 1471163 w 7571292"/>
                <a:gd name="connsiteY39" fmla="*/ 864000 h 864000"/>
                <a:gd name="connsiteX40" fmla="*/ 1471163 w 7571292"/>
                <a:gd name="connsiteY40" fmla="*/ 442843 h 864000"/>
                <a:gd name="connsiteX41" fmla="*/ 6098886 w 7571292"/>
                <a:gd name="connsiteY41" fmla="*/ 442843 h 864000"/>
                <a:gd name="connsiteX42" fmla="*/ 6098886 w 7571292"/>
                <a:gd name="connsiteY42" fmla="*/ 864000 h 864000"/>
                <a:gd name="connsiteX43" fmla="*/ 6116886 w 7571292"/>
                <a:gd name="connsiteY43" fmla="*/ 864000 h 864000"/>
                <a:gd name="connsiteX44" fmla="*/ 6116886 w 7571292"/>
                <a:gd name="connsiteY44" fmla="*/ 442843 h 864000"/>
                <a:gd name="connsiteX45" fmla="*/ 6896605 w 7571292"/>
                <a:gd name="connsiteY45" fmla="*/ 442843 h 864000"/>
                <a:gd name="connsiteX46" fmla="*/ 6896605 w 7571292"/>
                <a:gd name="connsiteY46" fmla="*/ 864000 h 864000"/>
                <a:gd name="connsiteX47" fmla="*/ 6914605 w 7571292"/>
                <a:gd name="connsiteY47" fmla="*/ 864000 h 864000"/>
                <a:gd name="connsiteX48" fmla="*/ 6914605 w 7571292"/>
                <a:gd name="connsiteY48" fmla="*/ 442843 h 864000"/>
                <a:gd name="connsiteX49" fmla="*/ 7234107 w 7571292"/>
                <a:gd name="connsiteY49" fmla="*/ 442843 h 864000"/>
                <a:gd name="connsiteX50" fmla="*/ 7234107 w 7571292"/>
                <a:gd name="connsiteY50" fmla="*/ 864000 h 864000"/>
                <a:gd name="connsiteX51" fmla="*/ 7252107 w 7571292"/>
                <a:gd name="connsiteY51" fmla="*/ 864000 h 864000"/>
                <a:gd name="connsiteX52" fmla="*/ 7252107 w 7571292"/>
                <a:gd name="connsiteY52" fmla="*/ 442843 h 864000"/>
                <a:gd name="connsiteX53" fmla="*/ 7553292 w 7571292"/>
                <a:gd name="connsiteY53" fmla="*/ 442843 h 864000"/>
                <a:gd name="connsiteX54" fmla="*/ 7553292 w 7571292"/>
                <a:gd name="connsiteY54" fmla="*/ 577843 h 864000"/>
                <a:gd name="connsiteX55" fmla="*/ 7571292 w 7571292"/>
                <a:gd name="connsiteY55" fmla="*/ 577843 h 864000"/>
                <a:gd name="connsiteX56" fmla="*/ 7571292 w 7571292"/>
                <a:gd name="connsiteY56" fmla="*/ 289843 h 864000"/>
                <a:gd name="connsiteX57" fmla="*/ 7553292 w 7571292"/>
                <a:gd name="connsiteY57" fmla="*/ 289843 h 864000"/>
                <a:gd name="connsiteX58" fmla="*/ 7553292 w 7571292"/>
                <a:gd name="connsiteY58" fmla="*/ 424843 h 864000"/>
                <a:gd name="connsiteX59" fmla="*/ 7252107 w 7571292"/>
                <a:gd name="connsiteY59" fmla="*/ 424843 h 8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7571292" h="864000">
                  <a:moveTo>
                    <a:pt x="7252107" y="0"/>
                  </a:moveTo>
                  <a:lnTo>
                    <a:pt x="7234107" y="0"/>
                  </a:lnTo>
                  <a:lnTo>
                    <a:pt x="7234107" y="424843"/>
                  </a:lnTo>
                  <a:lnTo>
                    <a:pt x="6914605" y="424843"/>
                  </a:lnTo>
                  <a:lnTo>
                    <a:pt x="6914605" y="0"/>
                  </a:lnTo>
                  <a:lnTo>
                    <a:pt x="6896605" y="0"/>
                  </a:lnTo>
                  <a:lnTo>
                    <a:pt x="6896605" y="424843"/>
                  </a:lnTo>
                  <a:lnTo>
                    <a:pt x="6116886" y="424843"/>
                  </a:lnTo>
                  <a:lnTo>
                    <a:pt x="6116886" y="0"/>
                  </a:lnTo>
                  <a:lnTo>
                    <a:pt x="6098886" y="0"/>
                  </a:lnTo>
                  <a:lnTo>
                    <a:pt x="6098886" y="424843"/>
                  </a:lnTo>
                  <a:lnTo>
                    <a:pt x="1471163" y="424843"/>
                  </a:lnTo>
                  <a:lnTo>
                    <a:pt x="1471163" y="0"/>
                  </a:lnTo>
                  <a:lnTo>
                    <a:pt x="1453163" y="0"/>
                  </a:lnTo>
                  <a:lnTo>
                    <a:pt x="1453163" y="424843"/>
                  </a:lnTo>
                  <a:lnTo>
                    <a:pt x="673444" y="424843"/>
                  </a:lnTo>
                  <a:lnTo>
                    <a:pt x="673444" y="0"/>
                  </a:lnTo>
                  <a:lnTo>
                    <a:pt x="655444" y="0"/>
                  </a:lnTo>
                  <a:lnTo>
                    <a:pt x="655444" y="424843"/>
                  </a:lnTo>
                  <a:lnTo>
                    <a:pt x="335942" y="424843"/>
                  </a:lnTo>
                  <a:lnTo>
                    <a:pt x="335942" y="0"/>
                  </a:lnTo>
                  <a:lnTo>
                    <a:pt x="317942" y="0"/>
                  </a:lnTo>
                  <a:lnTo>
                    <a:pt x="317942" y="424843"/>
                  </a:lnTo>
                  <a:lnTo>
                    <a:pt x="18000" y="424843"/>
                  </a:lnTo>
                  <a:lnTo>
                    <a:pt x="18000" y="289843"/>
                  </a:lnTo>
                  <a:lnTo>
                    <a:pt x="0" y="289843"/>
                  </a:lnTo>
                  <a:lnTo>
                    <a:pt x="0" y="577843"/>
                  </a:lnTo>
                  <a:lnTo>
                    <a:pt x="18000" y="577843"/>
                  </a:lnTo>
                  <a:lnTo>
                    <a:pt x="18000" y="442843"/>
                  </a:lnTo>
                  <a:lnTo>
                    <a:pt x="317942" y="442843"/>
                  </a:lnTo>
                  <a:lnTo>
                    <a:pt x="317942" y="864000"/>
                  </a:lnTo>
                  <a:lnTo>
                    <a:pt x="335942" y="864000"/>
                  </a:lnTo>
                  <a:lnTo>
                    <a:pt x="335942" y="442843"/>
                  </a:lnTo>
                  <a:lnTo>
                    <a:pt x="655444" y="442843"/>
                  </a:lnTo>
                  <a:lnTo>
                    <a:pt x="655444" y="864000"/>
                  </a:lnTo>
                  <a:lnTo>
                    <a:pt x="673444" y="864000"/>
                  </a:lnTo>
                  <a:lnTo>
                    <a:pt x="673444" y="442843"/>
                  </a:lnTo>
                  <a:lnTo>
                    <a:pt x="1453163" y="442843"/>
                  </a:lnTo>
                  <a:lnTo>
                    <a:pt x="1453163" y="864000"/>
                  </a:lnTo>
                  <a:lnTo>
                    <a:pt x="1471163" y="864000"/>
                  </a:lnTo>
                  <a:lnTo>
                    <a:pt x="1471163" y="442843"/>
                  </a:lnTo>
                  <a:lnTo>
                    <a:pt x="6098886" y="442843"/>
                  </a:lnTo>
                  <a:lnTo>
                    <a:pt x="6098886" y="864000"/>
                  </a:lnTo>
                  <a:lnTo>
                    <a:pt x="6116886" y="864000"/>
                  </a:lnTo>
                  <a:lnTo>
                    <a:pt x="6116886" y="442843"/>
                  </a:lnTo>
                  <a:lnTo>
                    <a:pt x="6896605" y="442843"/>
                  </a:lnTo>
                  <a:lnTo>
                    <a:pt x="6896605" y="864000"/>
                  </a:lnTo>
                  <a:lnTo>
                    <a:pt x="6914605" y="864000"/>
                  </a:lnTo>
                  <a:lnTo>
                    <a:pt x="6914605" y="442843"/>
                  </a:lnTo>
                  <a:lnTo>
                    <a:pt x="7234107" y="442843"/>
                  </a:lnTo>
                  <a:lnTo>
                    <a:pt x="7234107" y="864000"/>
                  </a:lnTo>
                  <a:lnTo>
                    <a:pt x="7252107" y="864000"/>
                  </a:lnTo>
                  <a:lnTo>
                    <a:pt x="7252107" y="442843"/>
                  </a:lnTo>
                  <a:lnTo>
                    <a:pt x="7553292" y="442843"/>
                  </a:lnTo>
                  <a:lnTo>
                    <a:pt x="7553292" y="577843"/>
                  </a:lnTo>
                  <a:lnTo>
                    <a:pt x="7571292" y="577843"/>
                  </a:lnTo>
                  <a:lnTo>
                    <a:pt x="7571292" y="289843"/>
                  </a:lnTo>
                  <a:lnTo>
                    <a:pt x="7553292" y="289843"/>
                  </a:lnTo>
                  <a:lnTo>
                    <a:pt x="7553292" y="424843"/>
                  </a:lnTo>
                  <a:lnTo>
                    <a:pt x="7252107" y="42484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51364BF-2C41-4ACF-A2EF-4EB97E13EE1B}"/>
                </a:ext>
              </a:extLst>
            </p:cNvPr>
            <p:cNvSpPr/>
            <p:nvPr/>
          </p:nvSpPr>
          <p:spPr bwMode="auto">
            <a:xfrm>
              <a:off x="1147088" y="1292309"/>
              <a:ext cx="84019" cy="188134"/>
            </a:xfrm>
            <a:custGeom>
              <a:avLst/>
              <a:gdLst>
                <a:gd name="connsiteX0" fmla="*/ 0 w 84019"/>
                <a:gd name="connsiteY0" fmla="*/ 128588 h 188134"/>
                <a:gd name="connsiteX1" fmla="*/ 84019 w 84019"/>
                <a:gd name="connsiteY1" fmla="*/ 128588 h 188134"/>
                <a:gd name="connsiteX2" fmla="*/ 84019 w 84019"/>
                <a:gd name="connsiteY2" fmla="*/ 188134 h 188134"/>
                <a:gd name="connsiteX3" fmla="*/ 0 w 84019"/>
                <a:gd name="connsiteY3" fmla="*/ 188134 h 188134"/>
                <a:gd name="connsiteX4" fmla="*/ 0 w 84019"/>
                <a:gd name="connsiteY4" fmla="*/ 0 h 188134"/>
                <a:gd name="connsiteX5" fmla="*/ 84019 w 84019"/>
                <a:gd name="connsiteY5" fmla="*/ 0 h 188134"/>
                <a:gd name="connsiteX6" fmla="*/ 84019 w 84019"/>
                <a:gd name="connsiteY6" fmla="*/ 59546 h 188134"/>
                <a:gd name="connsiteX7" fmla="*/ 0 w 84019"/>
                <a:gd name="connsiteY7" fmla="*/ 59546 h 18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19" h="188134">
                  <a:moveTo>
                    <a:pt x="0" y="128588"/>
                  </a:moveTo>
                  <a:lnTo>
                    <a:pt x="84019" y="128588"/>
                  </a:lnTo>
                  <a:lnTo>
                    <a:pt x="84019" y="188134"/>
                  </a:lnTo>
                  <a:lnTo>
                    <a:pt x="0" y="188134"/>
                  </a:lnTo>
                  <a:close/>
                  <a:moveTo>
                    <a:pt x="0" y="0"/>
                  </a:moveTo>
                  <a:lnTo>
                    <a:pt x="84019" y="0"/>
                  </a:lnTo>
                  <a:lnTo>
                    <a:pt x="84019" y="59546"/>
                  </a:lnTo>
                  <a:lnTo>
                    <a:pt x="0" y="5954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444235CC-D040-4F20-9FBE-30D34CDFD442}"/>
                </a:ext>
              </a:extLst>
            </p:cNvPr>
            <p:cNvSpPr/>
            <p:nvPr/>
          </p:nvSpPr>
          <p:spPr bwMode="auto">
            <a:xfrm>
              <a:off x="8676555" y="1292309"/>
              <a:ext cx="84019" cy="188134"/>
            </a:xfrm>
            <a:custGeom>
              <a:avLst/>
              <a:gdLst>
                <a:gd name="connsiteX0" fmla="*/ 0 w 84019"/>
                <a:gd name="connsiteY0" fmla="*/ 128588 h 188134"/>
                <a:gd name="connsiteX1" fmla="*/ 84019 w 84019"/>
                <a:gd name="connsiteY1" fmla="*/ 128588 h 188134"/>
                <a:gd name="connsiteX2" fmla="*/ 84019 w 84019"/>
                <a:gd name="connsiteY2" fmla="*/ 188134 h 188134"/>
                <a:gd name="connsiteX3" fmla="*/ 0 w 84019"/>
                <a:gd name="connsiteY3" fmla="*/ 188134 h 188134"/>
                <a:gd name="connsiteX4" fmla="*/ 0 w 84019"/>
                <a:gd name="connsiteY4" fmla="*/ 0 h 188134"/>
                <a:gd name="connsiteX5" fmla="*/ 84019 w 84019"/>
                <a:gd name="connsiteY5" fmla="*/ 0 h 188134"/>
                <a:gd name="connsiteX6" fmla="*/ 84019 w 84019"/>
                <a:gd name="connsiteY6" fmla="*/ 59546 h 188134"/>
                <a:gd name="connsiteX7" fmla="*/ 0 w 84019"/>
                <a:gd name="connsiteY7" fmla="*/ 59546 h 18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19" h="188134">
                  <a:moveTo>
                    <a:pt x="0" y="128588"/>
                  </a:moveTo>
                  <a:lnTo>
                    <a:pt x="84019" y="128588"/>
                  </a:lnTo>
                  <a:lnTo>
                    <a:pt x="84019" y="188134"/>
                  </a:lnTo>
                  <a:lnTo>
                    <a:pt x="0" y="188134"/>
                  </a:lnTo>
                  <a:close/>
                  <a:moveTo>
                    <a:pt x="0" y="0"/>
                  </a:moveTo>
                  <a:lnTo>
                    <a:pt x="84019" y="0"/>
                  </a:lnTo>
                  <a:lnTo>
                    <a:pt x="84019" y="59546"/>
                  </a:lnTo>
                  <a:lnTo>
                    <a:pt x="0" y="5954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B575CC75-020F-4D44-9FB9-4488E125F0A0}"/>
                </a:ext>
              </a:extLst>
            </p:cNvPr>
            <p:cNvSpPr/>
            <p:nvPr/>
          </p:nvSpPr>
          <p:spPr bwMode="auto">
            <a:xfrm>
              <a:off x="838200" y="936376"/>
              <a:ext cx="8229600" cy="900000"/>
            </a:xfrm>
            <a:custGeom>
              <a:avLst/>
              <a:gdLst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0 w 8229600"/>
                <a:gd name="connsiteY4" fmla="*/ 0 h 900000"/>
                <a:gd name="connsiteX5" fmla="*/ 3600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3600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900000 h 900000"/>
                <a:gd name="connsiteX15" fmla="*/ 0 w 8229600"/>
                <a:gd name="connsiteY15" fmla="*/ 864000 h 900000"/>
                <a:gd name="connsiteX16" fmla="*/ 0 w 8229600"/>
                <a:gd name="connsiteY16" fmla="*/ 864000 h 900000"/>
                <a:gd name="connsiteX17" fmla="*/ 0 w 8229600"/>
                <a:gd name="connsiteY17" fmla="*/ 3600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36000 w 8229600"/>
                <a:gd name="connsiteY6" fmla="*/ 0 h 900000"/>
                <a:gd name="connsiteX7" fmla="*/ 8193600 w 8229600"/>
                <a:gd name="connsiteY7" fmla="*/ 0 h 900000"/>
                <a:gd name="connsiteX8" fmla="*/ 8229600 w 8229600"/>
                <a:gd name="connsiteY8" fmla="*/ 0 h 900000"/>
                <a:gd name="connsiteX9" fmla="*/ 8229600 w 8229600"/>
                <a:gd name="connsiteY9" fmla="*/ 36000 h 900000"/>
                <a:gd name="connsiteX10" fmla="*/ 8229600 w 8229600"/>
                <a:gd name="connsiteY10" fmla="*/ 864000 h 900000"/>
                <a:gd name="connsiteX11" fmla="*/ 8229600 w 8229600"/>
                <a:gd name="connsiteY11" fmla="*/ 900000 h 900000"/>
                <a:gd name="connsiteX12" fmla="*/ 819360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900000 h 900000"/>
                <a:gd name="connsiteX15" fmla="*/ 0 w 8229600"/>
                <a:gd name="connsiteY15" fmla="*/ 864000 h 900000"/>
                <a:gd name="connsiteX16" fmla="*/ 0 w 8229600"/>
                <a:gd name="connsiteY16" fmla="*/ 864000 h 900000"/>
                <a:gd name="connsiteX17" fmla="*/ 0 w 8229600"/>
                <a:gd name="connsiteY17" fmla="*/ 36000 h 900000"/>
                <a:gd name="connsiteX18" fmla="*/ 0 w 8229600"/>
                <a:gd name="connsiteY18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864000 h 900000"/>
                <a:gd name="connsiteX15" fmla="*/ 0 w 8229600"/>
                <a:gd name="connsiteY15" fmla="*/ 864000 h 900000"/>
                <a:gd name="connsiteX16" fmla="*/ 0 w 8229600"/>
                <a:gd name="connsiteY16" fmla="*/ 36000 h 900000"/>
                <a:gd name="connsiteX17" fmla="*/ 0 w 8229600"/>
                <a:gd name="connsiteY17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864000 h 900000"/>
                <a:gd name="connsiteX15" fmla="*/ 0 w 8229600"/>
                <a:gd name="connsiteY15" fmla="*/ 864000 h 900000"/>
                <a:gd name="connsiteX16" fmla="*/ 0 w 8229600"/>
                <a:gd name="connsiteY16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864000 h 900000"/>
                <a:gd name="connsiteX15" fmla="*/ 0 w 8229600"/>
                <a:gd name="connsiteY15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900000 h 900000"/>
                <a:gd name="connsiteX10" fmla="*/ 8193600 w 8229600"/>
                <a:gd name="connsiteY10" fmla="*/ 900000 h 900000"/>
                <a:gd name="connsiteX11" fmla="*/ 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900000 h 900000"/>
                <a:gd name="connsiteX10" fmla="*/ 0 w 8229600"/>
                <a:gd name="connsiteY10" fmla="*/ 900000 h 900000"/>
                <a:gd name="connsiteX11" fmla="*/ 0 w 8229600"/>
                <a:gd name="connsiteY11" fmla="*/ 900000 h 900000"/>
                <a:gd name="connsiteX12" fmla="*/ 0 w 8229600"/>
                <a:gd name="connsiteY12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229600 w 8229600"/>
                <a:gd name="connsiteY6" fmla="*/ 0 h 900000"/>
                <a:gd name="connsiteX7" fmla="*/ 8229600 w 8229600"/>
                <a:gd name="connsiteY7" fmla="*/ 36000 h 900000"/>
                <a:gd name="connsiteX8" fmla="*/ 8229600 w 8229600"/>
                <a:gd name="connsiteY8" fmla="*/ 900000 h 900000"/>
                <a:gd name="connsiteX9" fmla="*/ 0 w 8229600"/>
                <a:gd name="connsiteY9" fmla="*/ 900000 h 900000"/>
                <a:gd name="connsiteX10" fmla="*/ 0 w 8229600"/>
                <a:gd name="connsiteY10" fmla="*/ 900000 h 900000"/>
                <a:gd name="connsiteX11" fmla="*/ 0 w 8229600"/>
                <a:gd name="connsiteY11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229600 w 8229600"/>
                <a:gd name="connsiteY6" fmla="*/ 0 h 900000"/>
                <a:gd name="connsiteX7" fmla="*/ 8229600 w 8229600"/>
                <a:gd name="connsiteY7" fmla="*/ 900000 h 900000"/>
                <a:gd name="connsiteX8" fmla="*/ 0 w 8229600"/>
                <a:gd name="connsiteY8" fmla="*/ 900000 h 900000"/>
                <a:gd name="connsiteX9" fmla="*/ 0 w 8229600"/>
                <a:gd name="connsiteY9" fmla="*/ 900000 h 900000"/>
                <a:gd name="connsiteX10" fmla="*/ 0 w 8229600"/>
                <a:gd name="connsiteY10" fmla="*/ 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9600" h="900000">
                  <a:moveTo>
                    <a:pt x="36000" y="36000"/>
                  </a:moveTo>
                  <a:lnTo>
                    <a:pt x="36000" y="864000"/>
                  </a:lnTo>
                  <a:lnTo>
                    <a:pt x="8193600" y="864000"/>
                  </a:lnTo>
                  <a:lnTo>
                    <a:pt x="8193600" y="36000"/>
                  </a:lnTo>
                  <a:lnTo>
                    <a:pt x="36000" y="36000"/>
                  </a:lnTo>
                  <a:close/>
                  <a:moveTo>
                    <a:pt x="0" y="0"/>
                  </a:moveTo>
                  <a:lnTo>
                    <a:pt x="8229600" y="0"/>
                  </a:lnTo>
                  <a:lnTo>
                    <a:pt x="8229600" y="900000"/>
                  </a:lnTo>
                  <a:lnTo>
                    <a:pt x="0" y="900000"/>
                  </a:lnTo>
                  <a:lnTo>
                    <a:pt x="0" y="90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F93B8E9-2EC3-416A-83EA-76C1AEC0052C}"/>
              </a:ext>
            </a:extLst>
          </p:cNvPr>
          <p:cNvGrpSpPr/>
          <p:nvPr/>
        </p:nvGrpSpPr>
        <p:grpSpPr>
          <a:xfrm>
            <a:off x="838201" y="2174960"/>
            <a:ext cx="8204201" cy="1800000"/>
            <a:chOff x="838201" y="2712985"/>
            <a:chExt cx="8204201" cy="1800000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0DAAB39-0854-46DB-8F31-B4983E0B8D27}"/>
                </a:ext>
              </a:extLst>
            </p:cNvPr>
            <p:cNvSpPr/>
            <p:nvPr/>
          </p:nvSpPr>
          <p:spPr bwMode="auto">
            <a:xfrm>
              <a:off x="872397" y="2747683"/>
              <a:ext cx="8170005" cy="1725614"/>
            </a:xfrm>
            <a:custGeom>
              <a:avLst/>
              <a:gdLst>
                <a:gd name="connsiteX0" fmla="*/ 0 w 8170005"/>
                <a:gd name="connsiteY0" fmla="*/ 0 h 1725614"/>
                <a:gd name="connsiteX1" fmla="*/ 8170005 w 8170005"/>
                <a:gd name="connsiteY1" fmla="*/ 0 h 1725614"/>
                <a:gd name="connsiteX2" fmla="*/ 8170005 w 8170005"/>
                <a:gd name="connsiteY2" fmla="*/ 1725614 h 1725614"/>
                <a:gd name="connsiteX3" fmla="*/ 0 w 8170005"/>
                <a:gd name="connsiteY3" fmla="*/ 1725614 h 172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0005" h="1725614">
                  <a:moveTo>
                    <a:pt x="0" y="0"/>
                  </a:moveTo>
                  <a:lnTo>
                    <a:pt x="8170005" y="0"/>
                  </a:lnTo>
                  <a:lnTo>
                    <a:pt x="8170005" y="1725614"/>
                  </a:lnTo>
                  <a:lnTo>
                    <a:pt x="0" y="1725614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円: 塗りつぶしなし 31">
              <a:extLst>
                <a:ext uri="{FF2B5EF4-FFF2-40B4-BE49-F238E27FC236}">
                  <a16:creationId xmlns:a16="http://schemas.microsoft.com/office/drawing/2014/main" id="{AC8666AC-8F27-47E2-8A68-FD8FB5BD3AD5}"/>
                </a:ext>
              </a:extLst>
            </p:cNvPr>
            <p:cNvSpPr/>
            <p:nvPr/>
          </p:nvSpPr>
          <p:spPr bwMode="auto">
            <a:xfrm>
              <a:off x="2165476" y="2948137"/>
              <a:ext cx="1322324" cy="1322324"/>
            </a:xfrm>
            <a:prstGeom prst="donut">
              <a:avLst>
                <a:gd name="adj" fmla="val 15055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: 塗りつぶしなし 32">
              <a:extLst>
                <a:ext uri="{FF2B5EF4-FFF2-40B4-BE49-F238E27FC236}">
                  <a16:creationId xmlns:a16="http://schemas.microsoft.com/office/drawing/2014/main" id="{E0F8FC9C-B77B-42CB-AD0C-5D0AF4758AFA}"/>
                </a:ext>
              </a:extLst>
            </p:cNvPr>
            <p:cNvSpPr/>
            <p:nvPr/>
          </p:nvSpPr>
          <p:spPr bwMode="auto">
            <a:xfrm>
              <a:off x="2566988" y="3349649"/>
              <a:ext cx="519300" cy="519300"/>
            </a:xfrm>
            <a:prstGeom prst="donut">
              <a:avLst>
                <a:gd name="adj" fmla="val 3847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B5BA3C19-25D3-4259-A626-57595E9A666E}"/>
                </a:ext>
              </a:extLst>
            </p:cNvPr>
            <p:cNvSpPr/>
            <p:nvPr/>
          </p:nvSpPr>
          <p:spPr bwMode="auto">
            <a:xfrm flipH="1">
              <a:off x="1495269" y="2745299"/>
              <a:ext cx="7547133" cy="1728000"/>
            </a:xfrm>
            <a:custGeom>
              <a:avLst/>
              <a:gdLst>
                <a:gd name="connsiteX0" fmla="*/ 6908763 w 7547133"/>
                <a:gd name="connsiteY0" fmla="*/ 0 h 1728000"/>
                <a:gd name="connsiteX1" fmla="*/ 6872763 w 7547133"/>
                <a:gd name="connsiteY1" fmla="*/ 0 h 1728000"/>
                <a:gd name="connsiteX2" fmla="*/ 6872763 w 7547133"/>
                <a:gd name="connsiteY2" fmla="*/ 849686 h 1728000"/>
                <a:gd name="connsiteX3" fmla="*/ 6233759 w 7547133"/>
                <a:gd name="connsiteY3" fmla="*/ 849686 h 1728000"/>
                <a:gd name="connsiteX4" fmla="*/ 6233759 w 7547133"/>
                <a:gd name="connsiteY4" fmla="*/ 0 h 1728000"/>
                <a:gd name="connsiteX5" fmla="*/ 6197759 w 7547133"/>
                <a:gd name="connsiteY5" fmla="*/ 0 h 1728000"/>
                <a:gd name="connsiteX6" fmla="*/ 6197759 w 7547133"/>
                <a:gd name="connsiteY6" fmla="*/ 849686 h 1728000"/>
                <a:gd name="connsiteX7" fmla="*/ 4638321 w 7547133"/>
                <a:gd name="connsiteY7" fmla="*/ 849686 h 1728000"/>
                <a:gd name="connsiteX8" fmla="*/ 4638321 w 7547133"/>
                <a:gd name="connsiteY8" fmla="*/ 0 h 1728000"/>
                <a:gd name="connsiteX9" fmla="*/ 4602321 w 7547133"/>
                <a:gd name="connsiteY9" fmla="*/ 0 h 1728000"/>
                <a:gd name="connsiteX10" fmla="*/ 4602321 w 7547133"/>
                <a:gd name="connsiteY10" fmla="*/ 849686 h 1728000"/>
                <a:gd name="connsiteX11" fmla="*/ 0 w 7547133"/>
                <a:gd name="connsiteY11" fmla="*/ 849686 h 1728000"/>
                <a:gd name="connsiteX12" fmla="*/ 0 w 7547133"/>
                <a:gd name="connsiteY12" fmla="*/ 885686 h 1728000"/>
                <a:gd name="connsiteX13" fmla="*/ 4602321 w 7547133"/>
                <a:gd name="connsiteY13" fmla="*/ 885686 h 1728000"/>
                <a:gd name="connsiteX14" fmla="*/ 4602321 w 7547133"/>
                <a:gd name="connsiteY14" fmla="*/ 1728000 h 1728000"/>
                <a:gd name="connsiteX15" fmla="*/ 4638321 w 7547133"/>
                <a:gd name="connsiteY15" fmla="*/ 1728000 h 1728000"/>
                <a:gd name="connsiteX16" fmla="*/ 4638321 w 7547133"/>
                <a:gd name="connsiteY16" fmla="*/ 885686 h 1728000"/>
                <a:gd name="connsiteX17" fmla="*/ 6197759 w 7547133"/>
                <a:gd name="connsiteY17" fmla="*/ 885686 h 1728000"/>
                <a:gd name="connsiteX18" fmla="*/ 6197759 w 7547133"/>
                <a:gd name="connsiteY18" fmla="*/ 1728000 h 1728000"/>
                <a:gd name="connsiteX19" fmla="*/ 6233759 w 7547133"/>
                <a:gd name="connsiteY19" fmla="*/ 1728000 h 1728000"/>
                <a:gd name="connsiteX20" fmla="*/ 6233759 w 7547133"/>
                <a:gd name="connsiteY20" fmla="*/ 885686 h 1728000"/>
                <a:gd name="connsiteX21" fmla="*/ 6872763 w 7547133"/>
                <a:gd name="connsiteY21" fmla="*/ 885686 h 1728000"/>
                <a:gd name="connsiteX22" fmla="*/ 6872763 w 7547133"/>
                <a:gd name="connsiteY22" fmla="*/ 1728000 h 1728000"/>
                <a:gd name="connsiteX23" fmla="*/ 6908763 w 7547133"/>
                <a:gd name="connsiteY23" fmla="*/ 1728000 h 1728000"/>
                <a:gd name="connsiteX24" fmla="*/ 6908763 w 7547133"/>
                <a:gd name="connsiteY24" fmla="*/ 885686 h 1728000"/>
                <a:gd name="connsiteX25" fmla="*/ 7511133 w 7547133"/>
                <a:gd name="connsiteY25" fmla="*/ 885686 h 1728000"/>
                <a:gd name="connsiteX26" fmla="*/ 7511133 w 7547133"/>
                <a:gd name="connsiteY26" fmla="*/ 1155686 h 1728000"/>
                <a:gd name="connsiteX27" fmla="*/ 7547133 w 7547133"/>
                <a:gd name="connsiteY27" fmla="*/ 1155686 h 1728000"/>
                <a:gd name="connsiteX28" fmla="*/ 7547133 w 7547133"/>
                <a:gd name="connsiteY28" fmla="*/ 579686 h 1728000"/>
                <a:gd name="connsiteX29" fmla="*/ 7511133 w 7547133"/>
                <a:gd name="connsiteY29" fmla="*/ 579686 h 1728000"/>
                <a:gd name="connsiteX30" fmla="*/ 7511133 w 7547133"/>
                <a:gd name="connsiteY30" fmla="*/ 849686 h 1728000"/>
                <a:gd name="connsiteX31" fmla="*/ 6908763 w 7547133"/>
                <a:gd name="connsiteY31" fmla="*/ 849686 h 172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547133" h="1728000">
                  <a:moveTo>
                    <a:pt x="6908763" y="0"/>
                  </a:moveTo>
                  <a:lnTo>
                    <a:pt x="6872763" y="0"/>
                  </a:lnTo>
                  <a:lnTo>
                    <a:pt x="6872763" y="849686"/>
                  </a:lnTo>
                  <a:lnTo>
                    <a:pt x="6233759" y="849686"/>
                  </a:lnTo>
                  <a:lnTo>
                    <a:pt x="6233759" y="0"/>
                  </a:lnTo>
                  <a:lnTo>
                    <a:pt x="6197759" y="0"/>
                  </a:lnTo>
                  <a:lnTo>
                    <a:pt x="6197759" y="849686"/>
                  </a:lnTo>
                  <a:lnTo>
                    <a:pt x="4638321" y="849686"/>
                  </a:lnTo>
                  <a:lnTo>
                    <a:pt x="4638321" y="0"/>
                  </a:lnTo>
                  <a:lnTo>
                    <a:pt x="4602321" y="0"/>
                  </a:lnTo>
                  <a:lnTo>
                    <a:pt x="4602321" y="849686"/>
                  </a:lnTo>
                  <a:lnTo>
                    <a:pt x="0" y="849686"/>
                  </a:lnTo>
                  <a:lnTo>
                    <a:pt x="0" y="885686"/>
                  </a:lnTo>
                  <a:lnTo>
                    <a:pt x="4602321" y="885686"/>
                  </a:lnTo>
                  <a:lnTo>
                    <a:pt x="4602321" y="1728000"/>
                  </a:lnTo>
                  <a:lnTo>
                    <a:pt x="4638321" y="1728000"/>
                  </a:lnTo>
                  <a:lnTo>
                    <a:pt x="4638321" y="885686"/>
                  </a:lnTo>
                  <a:lnTo>
                    <a:pt x="6197759" y="885686"/>
                  </a:lnTo>
                  <a:lnTo>
                    <a:pt x="6197759" y="1728000"/>
                  </a:lnTo>
                  <a:lnTo>
                    <a:pt x="6233759" y="1728000"/>
                  </a:lnTo>
                  <a:lnTo>
                    <a:pt x="6233759" y="885686"/>
                  </a:lnTo>
                  <a:lnTo>
                    <a:pt x="6872763" y="885686"/>
                  </a:lnTo>
                  <a:lnTo>
                    <a:pt x="6872763" y="1728000"/>
                  </a:lnTo>
                  <a:lnTo>
                    <a:pt x="6908763" y="1728000"/>
                  </a:lnTo>
                  <a:lnTo>
                    <a:pt x="6908763" y="885686"/>
                  </a:lnTo>
                  <a:lnTo>
                    <a:pt x="7511133" y="885686"/>
                  </a:lnTo>
                  <a:lnTo>
                    <a:pt x="7511133" y="1155686"/>
                  </a:lnTo>
                  <a:lnTo>
                    <a:pt x="7547133" y="1155686"/>
                  </a:lnTo>
                  <a:lnTo>
                    <a:pt x="7547133" y="579686"/>
                  </a:lnTo>
                  <a:lnTo>
                    <a:pt x="7511133" y="579686"/>
                  </a:lnTo>
                  <a:lnTo>
                    <a:pt x="7511133" y="849686"/>
                  </a:lnTo>
                  <a:lnTo>
                    <a:pt x="6908763" y="84968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0076830-5570-4E38-A229-20DFBB56F1C2}"/>
                </a:ext>
              </a:extLst>
            </p:cNvPr>
            <p:cNvSpPr/>
            <p:nvPr/>
          </p:nvSpPr>
          <p:spPr bwMode="auto">
            <a:xfrm>
              <a:off x="1455976" y="3424851"/>
              <a:ext cx="168038" cy="376268"/>
            </a:xfrm>
            <a:custGeom>
              <a:avLst/>
              <a:gdLst>
                <a:gd name="connsiteX0" fmla="*/ 0 w 84019"/>
                <a:gd name="connsiteY0" fmla="*/ 128588 h 188134"/>
                <a:gd name="connsiteX1" fmla="*/ 84019 w 84019"/>
                <a:gd name="connsiteY1" fmla="*/ 128588 h 188134"/>
                <a:gd name="connsiteX2" fmla="*/ 84019 w 84019"/>
                <a:gd name="connsiteY2" fmla="*/ 188134 h 188134"/>
                <a:gd name="connsiteX3" fmla="*/ 0 w 84019"/>
                <a:gd name="connsiteY3" fmla="*/ 188134 h 188134"/>
                <a:gd name="connsiteX4" fmla="*/ 0 w 84019"/>
                <a:gd name="connsiteY4" fmla="*/ 0 h 188134"/>
                <a:gd name="connsiteX5" fmla="*/ 84019 w 84019"/>
                <a:gd name="connsiteY5" fmla="*/ 0 h 188134"/>
                <a:gd name="connsiteX6" fmla="*/ 84019 w 84019"/>
                <a:gd name="connsiteY6" fmla="*/ 59546 h 188134"/>
                <a:gd name="connsiteX7" fmla="*/ 0 w 84019"/>
                <a:gd name="connsiteY7" fmla="*/ 59546 h 18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19" h="188134">
                  <a:moveTo>
                    <a:pt x="0" y="128588"/>
                  </a:moveTo>
                  <a:lnTo>
                    <a:pt x="84019" y="128588"/>
                  </a:lnTo>
                  <a:lnTo>
                    <a:pt x="84019" y="188134"/>
                  </a:lnTo>
                  <a:lnTo>
                    <a:pt x="0" y="188134"/>
                  </a:lnTo>
                  <a:close/>
                  <a:moveTo>
                    <a:pt x="0" y="0"/>
                  </a:moveTo>
                  <a:lnTo>
                    <a:pt x="84019" y="0"/>
                  </a:lnTo>
                  <a:lnTo>
                    <a:pt x="84019" y="59546"/>
                  </a:lnTo>
                  <a:lnTo>
                    <a:pt x="0" y="5954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F42C213-70B0-48E0-8B95-9CB907D9DB0F}"/>
                </a:ext>
              </a:extLst>
            </p:cNvPr>
            <p:cNvSpPr/>
            <p:nvPr/>
          </p:nvSpPr>
          <p:spPr bwMode="auto">
            <a:xfrm>
              <a:off x="838201" y="2712985"/>
              <a:ext cx="8204201" cy="1800000"/>
            </a:xfrm>
            <a:custGeom>
              <a:avLst/>
              <a:gdLst>
                <a:gd name="connsiteX0" fmla="*/ 0 w 8204201"/>
                <a:gd name="connsiteY0" fmla="*/ 0 h 1800000"/>
                <a:gd name="connsiteX1" fmla="*/ 8204201 w 8204201"/>
                <a:gd name="connsiteY1" fmla="*/ 0 h 1800000"/>
                <a:gd name="connsiteX2" fmla="*/ 8204201 w 8204201"/>
                <a:gd name="connsiteY2" fmla="*/ 72000 h 1800000"/>
                <a:gd name="connsiteX3" fmla="*/ 72000 w 8204201"/>
                <a:gd name="connsiteY3" fmla="*/ 72000 h 1800000"/>
                <a:gd name="connsiteX4" fmla="*/ 72000 w 8204201"/>
                <a:gd name="connsiteY4" fmla="*/ 1728000 h 1800000"/>
                <a:gd name="connsiteX5" fmla="*/ 8204201 w 8204201"/>
                <a:gd name="connsiteY5" fmla="*/ 1728000 h 1800000"/>
                <a:gd name="connsiteX6" fmla="*/ 8204201 w 8204201"/>
                <a:gd name="connsiteY6" fmla="*/ 1800000 h 1800000"/>
                <a:gd name="connsiteX7" fmla="*/ 0 w 8204201"/>
                <a:gd name="connsiteY7" fmla="*/ 180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4201" h="1800000">
                  <a:moveTo>
                    <a:pt x="0" y="0"/>
                  </a:moveTo>
                  <a:lnTo>
                    <a:pt x="8204201" y="0"/>
                  </a:lnTo>
                  <a:lnTo>
                    <a:pt x="8204201" y="72000"/>
                  </a:lnTo>
                  <a:lnTo>
                    <a:pt x="72000" y="72000"/>
                  </a:lnTo>
                  <a:lnTo>
                    <a:pt x="72000" y="1728000"/>
                  </a:lnTo>
                  <a:lnTo>
                    <a:pt x="8204201" y="1728000"/>
                  </a:lnTo>
                  <a:lnTo>
                    <a:pt x="8204201" y="1800000"/>
                  </a:lnTo>
                  <a:lnTo>
                    <a:pt x="0" y="180000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BD1CCD40-F83E-4201-826E-20BDBD1BAFAB}"/>
              </a:ext>
            </a:extLst>
          </p:cNvPr>
          <p:cNvGrpSpPr/>
          <p:nvPr/>
        </p:nvGrpSpPr>
        <p:grpSpPr>
          <a:xfrm flipH="1">
            <a:off x="838201" y="4295860"/>
            <a:ext cx="8204201" cy="1800000"/>
            <a:chOff x="838201" y="2712985"/>
            <a:chExt cx="8204201" cy="1800000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2D580A3-9F7B-4E84-9F97-A5A571EC61B7}"/>
                </a:ext>
              </a:extLst>
            </p:cNvPr>
            <p:cNvSpPr/>
            <p:nvPr/>
          </p:nvSpPr>
          <p:spPr bwMode="auto">
            <a:xfrm>
              <a:off x="872397" y="2747683"/>
              <a:ext cx="8170005" cy="1725614"/>
            </a:xfrm>
            <a:custGeom>
              <a:avLst/>
              <a:gdLst>
                <a:gd name="connsiteX0" fmla="*/ 0 w 8170005"/>
                <a:gd name="connsiteY0" fmla="*/ 0 h 1725614"/>
                <a:gd name="connsiteX1" fmla="*/ 8170005 w 8170005"/>
                <a:gd name="connsiteY1" fmla="*/ 0 h 1725614"/>
                <a:gd name="connsiteX2" fmla="*/ 8170005 w 8170005"/>
                <a:gd name="connsiteY2" fmla="*/ 1725614 h 1725614"/>
                <a:gd name="connsiteX3" fmla="*/ 0 w 8170005"/>
                <a:gd name="connsiteY3" fmla="*/ 1725614 h 172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70005" h="1725614">
                  <a:moveTo>
                    <a:pt x="0" y="0"/>
                  </a:moveTo>
                  <a:lnTo>
                    <a:pt x="8170005" y="0"/>
                  </a:lnTo>
                  <a:lnTo>
                    <a:pt x="8170005" y="1725614"/>
                  </a:lnTo>
                  <a:lnTo>
                    <a:pt x="0" y="1725614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円: 塗りつぶしなし 56">
              <a:extLst>
                <a:ext uri="{FF2B5EF4-FFF2-40B4-BE49-F238E27FC236}">
                  <a16:creationId xmlns:a16="http://schemas.microsoft.com/office/drawing/2014/main" id="{EA0932B2-02B6-4078-9896-FA02A998773A}"/>
                </a:ext>
              </a:extLst>
            </p:cNvPr>
            <p:cNvSpPr/>
            <p:nvPr/>
          </p:nvSpPr>
          <p:spPr bwMode="auto">
            <a:xfrm>
              <a:off x="2165476" y="2948137"/>
              <a:ext cx="1322324" cy="1322324"/>
            </a:xfrm>
            <a:prstGeom prst="donut">
              <a:avLst>
                <a:gd name="adj" fmla="val 15055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: 塗りつぶしなし 57">
              <a:extLst>
                <a:ext uri="{FF2B5EF4-FFF2-40B4-BE49-F238E27FC236}">
                  <a16:creationId xmlns:a16="http://schemas.microsoft.com/office/drawing/2014/main" id="{0738FB77-4297-4BAB-ADAF-D1A43D9D7566}"/>
                </a:ext>
              </a:extLst>
            </p:cNvPr>
            <p:cNvSpPr/>
            <p:nvPr/>
          </p:nvSpPr>
          <p:spPr bwMode="auto">
            <a:xfrm>
              <a:off x="2566988" y="3349649"/>
              <a:ext cx="519300" cy="519300"/>
            </a:xfrm>
            <a:prstGeom prst="donut">
              <a:avLst>
                <a:gd name="adj" fmla="val 3847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821F931-0FAE-4604-8329-08C21F47322E}"/>
                </a:ext>
              </a:extLst>
            </p:cNvPr>
            <p:cNvSpPr/>
            <p:nvPr/>
          </p:nvSpPr>
          <p:spPr bwMode="auto">
            <a:xfrm flipH="1">
              <a:off x="1495269" y="2745299"/>
              <a:ext cx="7547133" cy="1728000"/>
            </a:xfrm>
            <a:custGeom>
              <a:avLst/>
              <a:gdLst>
                <a:gd name="connsiteX0" fmla="*/ 6908763 w 7547133"/>
                <a:gd name="connsiteY0" fmla="*/ 0 h 1728000"/>
                <a:gd name="connsiteX1" fmla="*/ 6872763 w 7547133"/>
                <a:gd name="connsiteY1" fmla="*/ 0 h 1728000"/>
                <a:gd name="connsiteX2" fmla="*/ 6872763 w 7547133"/>
                <a:gd name="connsiteY2" fmla="*/ 849686 h 1728000"/>
                <a:gd name="connsiteX3" fmla="*/ 6233759 w 7547133"/>
                <a:gd name="connsiteY3" fmla="*/ 849686 h 1728000"/>
                <a:gd name="connsiteX4" fmla="*/ 6233759 w 7547133"/>
                <a:gd name="connsiteY4" fmla="*/ 0 h 1728000"/>
                <a:gd name="connsiteX5" fmla="*/ 6197759 w 7547133"/>
                <a:gd name="connsiteY5" fmla="*/ 0 h 1728000"/>
                <a:gd name="connsiteX6" fmla="*/ 6197759 w 7547133"/>
                <a:gd name="connsiteY6" fmla="*/ 849686 h 1728000"/>
                <a:gd name="connsiteX7" fmla="*/ 4638321 w 7547133"/>
                <a:gd name="connsiteY7" fmla="*/ 849686 h 1728000"/>
                <a:gd name="connsiteX8" fmla="*/ 4638321 w 7547133"/>
                <a:gd name="connsiteY8" fmla="*/ 0 h 1728000"/>
                <a:gd name="connsiteX9" fmla="*/ 4602321 w 7547133"/>
                <a:gd name="connsiteY9" fmla="*/ 0 h 1728000"/>
                <a:gd name="connsiteX10" fmla="*/ 4602321 w 7547133"/>
                <a:gd name="connsiteY10" fmla="*/ 849686 h 1728000"/>
                <a:gd name="connsiteX11" fmla="*/ 0 w 7547133"/>
                <a:gd name="connsiteY11" fmla="*/ 849686 h 1728000"/>
                <a:gd name="connsiteX12" fmla="*/ 0 w 7547133"/>
                <a:gd name="connsiteY12" fmla="*/ 885686 h 1728000"/>
                <a:gd name="connsiteX13" fmla="*/ 4602321 w 7547133"/>
                <a:gd name="connsiteY13" fmla="*/ 885686 h 1728000"/>
                <a:gd name="connsiteX14" fmla="*/ 4602321 w 7547133"/>
                <a:gd name="connsiteY14" fmla="*/ 1728000 h 1728000"/>
                <a:gd name="connsiteX15" fmla="*/ 4638321 w 7547133"/>
                <a:gd name="connsiteY15" fmla="*/ 1728000 h 1728000"/>
                <a:gd name="connsiteX16" fmla="*/ 4638321 w 7547133"/>
                <a:gd name="connsiteY16" fmla="*/ 885686 h 1728000"/>
                <a:gd name="connsiteX17" fmla="*/ 6197759 w 7547133"/>
                <a:gd name="connsiteY17" fmla="*/ 885686 h 1728000"/>
                <a:gd name="connsiteX18" fmla="*/ 6197759 w 7547133"/>
                <a:gd name="connsiteY18" fmla="*/ 1728000 h 1728000"/>
                <a:gd name="connsiteX19" fmla="*/ 6233759 w 7547133"/>
                <a:gd name="connsiteY19" fmla="*/ 1728000 h 1728000"/>
                <a:gd name="connsiteX20" fmla="*/ 6233759 w 7547133"/>
                <a:gd name="connsiteY20" fmla="*/ 885686 h 1728000"/>
                <a:gd name="connsiteX21" fmla="*/ 6872763 w 7547133"/>
                <a:gd name="connsiteY21" fmla="*/ 885686 h 1728000"/>
                <a:gd name="connsiteX22" fmla="*/ 6872763 w 7547133"/>
                <a:gd name="connsiteY22" fmla="*/ 1728000 h 1728000"/>
                <a:gd name="connsiteX23" fmla="*/ 6908763 w 7547133"/>
                <a:gd name="connsiteY23" fmla="*/ 1728000 h 1728000"/>
                <a:gd name="connsiteX24" fmla="*/ 6908763 w 7547133"/>
                <a:gd name="connsiteY24" fmla="*/ 885686 h 1728000"/>
                <a:gd name="connsiteX25" fmla="*/ 7511133 w 7547133"/>
                <a:gd name="connsiteY25" fmla="*/ 885686 h 1728000"/>
                <a:gd name="connsiteX26" fmla="*/ 7511133 w 7547133"/>
                <a:gd name="connsiteY26" fmla="*/ 1155686 h 1728000"/>
                <a:gd name="connsiteX27" fmla="*/ 7547133 w 7547133"/>
                <a:gd name="connsiteY27" fmla="*/ 1155686 h 1728000"/>
                <a:gd name="connsiteX28" fmla="*/ 7547133 w 7547133"/>
                <a:gd name="connsiteY28" fmla="*/ 579686 h 1728000"/>
                <a:gd name="connsiteX29" fmla="*/ 7511133 w 7547133"/>
                <a:gd name="connsiteY29" fmla="*/ 579686 h 1728000"/>
                <a:gd name="connsiteX30" fmla="*/ 7511133 w 7547133"/>
                <a:gd name="connsiteY30" fmla="*/ 849686 h 1728000"/>
                <a:gd name="connsiteX31" fmla="*/ 6908763 w 7547133"/>
                <a:gd name="connsiteY31" fmla="*/ 849686 h 172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547133" h="1728000">
                  <a:moveTo>
                    <a:pt x="6908763" y="0"/>
                  </a:moveTo>
                  <a:lnTo>
                    <a:pt x="6872763" y="0"/>
                  </a:lnTo>
                  <a:lnTo>
                    <a:pt x="6872763" y="849686"/>
                  </a:lnTo>
                  <a:lnTo>
                    <a:pt x="6233759" y="849686"/>
                  </a:lnTo>
                  <a:lnTo>
                    <a:pt x="6233759" y="0"/>
                  </a:lnTo>
                  <a:lnTo>
                    <a:pt x="6197759" y="0"/>
                  </a:lnTo>
                  <a:lnTo>
                    <a:pt x="6197759" y="849686"/>
                  </a:lnTo>
                  <a:lnTo>
                    <a:pt x="4638321" y="849686"/>
                  </a:lnTo>
                  <a:lnTo>
                    <a:pt x="4638321" y="0"/>
                  </a:lnTo>
                  <a:lnTo>
                    <a:pt x="4602321" y="0"/>
                  </a:lnTo>
                  <a:lnTo>
                    <a:pt x="4602321" y="849686"/>
                  </a:lnTo>
                  <a:lnTo>
                    <a:pt x="0" y="849686"/>
                  </a:lnTo>
                  <a:lnTo>
                    <a:pt x="0" y="885686"/>
                  </a:lnTo>
                  <a:lnTo>
                    <a:pt x="4602321" y="885686"/>
                  </a:lnTo>
                  <a:lnTo>
                    <a:pt x="4602321" y="1728000"/>
                  </a:lnTo>
                  <a:lnTo>
                    <a:pt x="4638321" y="1728000"/>
                  </a:lnTo>
                  <a:lnTo>
                    <a:pt x="4638321" y="885686"/>
                  </a:lnTo>
                  <a:lnTo>
                    <a:pt x="6197759" y="885686"/>
                  </a:lnTo>
                  <a:lnTo>
                    <a:pt x="6197759" y="1728000"/>
                  </a:lnTo>
                  <a:lnTo>
                    <a:pt x="6233759" y="1728000"/>
                  </a:lnTo>
                  <a:lnTo>
                    <a:pt x="6233759" y="885686"/>
                  </a:lnTo>
                  <a:lnTo>
                    <a:pt x="6872763" y="885686"/>
                  </a:lnTo>
                  <a:lnTo>
                    <a:pt x="6872763" y="1728000"/>
                  </a:lnTo>
                  <a:lnTo>
                    <a:pt x="6908763" y="1728000"/>
                  </a:lnTo>
                  <a:lnTo>
                    <a:pt x="6908763" y="885686"/>
                  </a:lnTo>
                  <a:lnTo>
                    <a:pt x="7511133" y="885686"/>
                  </a:lnTo>
                  <a:lnTo>
                    <a:pt x="7511133" y="1155686"/>
                  </a:lnTo>
                  <a:lnTo>
                    <a:pt x="7547133" y="1155686"/>
                  </a:lnTo>
                  <a:lnTo>
                    <a:pt x="7547133" y="579686"/>
                  </a:lnTo>
                  <a:lnTo>
                    <a:pt x="7511133" y="579686"/>
                  </a:lnTo>
                  <a:lnTo>
                    <a:pt x="7511133" y="849686"/>
                  </a:lnTo>
                  <a:lnTo>
                    <a:pt x="6908763" y="84968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369B1492-448B-4C43-8A5A-299B8472752B}"/>
                </a:ext>
              </a:extLst>
            </p:cNvPr>
            <p:cNvSpPr/>
            <p:nvPr/>
          </p:nvSpPr>
          <p:spPr bwMode="auto">
            <a:xfrm>
              <a:off x="1455976" y="3424851"/>
              <a:ext cx="168038" cy="376268"/>
            </a:xfrm>
            <a:custGeom>
              <a:avLst/>
              <a:gdLst>
                <a:gd name="connsiteX0" fmla="*/ 0 w 84019"/>
                <a:gd name="connsiteY0" fmla="*/ 128588 h 188134"/>
                <a:gd name="connsiteX1" fmla="*/ 84019 w 84019"/>
                <a:gd name="connsiteY1" fmla="*/ 128588 h 188134"/>
                <a:gd name="connsiteX2" fmla="*/ 84019 w 84019"/>
                <a:gd name="connsiteY2" fmla="*/ 188134 h 188134"/>
                <a:gd name="connsiteX3" fmla="*/ 0 w 84019"/>
                <a:gd name="connsiteY3" fmla="*/ 188134 h 188134"/>
                <a:gd name="connsiteX4" fmla="*/ 0 w 84019"/>
                <a:gd name="connsiteY4" fmla="*/ 0 h 188134"/>
                <a:gd name="connsiteX5" fmla="*/ 84019 w 84019"/>
                <a:gd name="connsiteY5" fmla="*/ 0 h 188134"/>
                <a:gd name="connsiteX6" fmla="*/ 84019 w 84019"/>
                <a:gd name="connsiteY6" fmla="*/ 59546 h 188134"/>
                <a:gd name="connsiteX7" fmla="*/ 0 w 84019"/>
                <a:gd name="connsiteY7" fmla="*/ 59546 h 18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19" h="188134">
                  <a:moveTo>
                    <a:pt x="0" y="128588"/>
                  </a:moveTo>
                  <a:lnTo>
                    <a:pt x="84019" y="128588"/>
                  </a:lnTo>
                  <a:lnTo>
                    <a:pt x="84019" y="188134"/>
                  </a:lnTo>
                  <a:lnTo>
                    <a:pt x="0" y="188134"/>
                  </a:lnTo>
                  <a:close/>
                  <a:moveTo>
                    <a:pt x="0" y="0"/>
                  </a:moveTo>
                  <a:lnTo>
                    <a:pt x="84019" y="0"/>
                  </a:lnTo>
                  <a:lnTo>
                    <a:pt x="84019" y="59546"/>
                  </a:lnTo>
                  <a:lnTo>
                    <a:pt x="0" y="5954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E90A5667-E141-489F-8FB9-3E5075BAAAC2}"/>
                </a:ext>
              </a:extLst>
            </p:cNvPr>
            <p:cNvSpPr/>
            <p:nvPr/>
          </p:nvSpPr>
          <p:spPr bwMode="auto">
            <a:xfrm>
              <a:off x="838201" y="2712985"/>
              <a:ext cx="8204201" cy="1800000"/>
            </a:xfrm>
            <a:custGeom>
              <a:avLst/>
              <a:gdLst>
                <a:gd name="connsiteX0" fmla="*/ 0 w 8204201"/>
                <a:gd name="connsiteY0" fmla="*/ 0 h 1800000"/>
                <a:gd name="connsiteX1" fmla="*/ 8204201 w 8204201"/>
                <a:gd name="connsiteY1" fmla="*/ 0 h 1800000"/>
                <a:gd name="connsiteX2" fmla="*/ 8204201 w 8204201"/>
                <a:gd name="connsiteY2" fmla="*/ 72000 h 1800000"/>
                <a:gd name="connsiteX3" fmla="*/ 72000 w 8204201"/>
                <a:gd name="connsiteY3" fmla="*/ 72000 h 1800000"/>
                <a:gd name="connsiteX4" fmla="*/ 72000 w 8204201"/>
                <a:gd name="connsiteY4" fmla="*/ 1728000 h 1800000"/>
                <a:gd name="connsiteX5" fmla="*/ 8204201 w 8204201"/>
                <a:gd name="connsiteY5" fmla="*/ 1728000 h 1800000"/>
                <a:gd name="connsiteX6" fmla="*/ 8204201 w 8204201"/>
                <a:gd name="connsiteY6" fmla="*/ 1800000 h 1800000"/>
                <a:gd name="connsiteX7" fmla="*/ 0 w 8204201"/>
                <a:gd name="connsiteY7" fmla="*/ 180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4201" h="1800000">
                  <a:moveTo>
                    <a:pt x="0" y="0"/>
                  </a:moveTo>
                  <a:lnTo>
                    <a:pt x="8204201" y="0"/>
                  </a:lnTo>
                  <a:lnTo>
                    <a:pt x="8204201" y="72000"/>
                  </a:lnTo>
                  <a:lnTo>
                    <a:pt x="72000" y="72000"/>
                  </a:lnTo>
                  <a:lnTo>
                    <a:pt x="72000" y="1728000"/>
                  </a:lnTo>
                  <a:lnTo>
                    <a:pt x="8204201" y="1728000"/>
                  </a:lnTo>
                  <a:lnTo>
                    <a:pt x="8204201" y="1800000"/>
                  </a:lnTo>
                  <a:lnTo>
                    <a:pt x="0" y="180000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91C8C54-15FF-43FB-87BD-671BCF2BBF85}"/>
              </a:ext>
            </a:extLst>
          </p:cNvPr>
          <p:cNvGrpSpPr/>
          <p:nvPr/>
        </p:nvGrpSpPr>
        <p:grpSpPr>
          <a:xfrm>
            <a:off x="838200" y="936376"/>
            <a:ext cx="8229600" cy="900000"/>
            <a:chOff x="838200" y="936376"/>
            <a:chExt cx="8229600" cy="900000"/>
          </a:xfrm>
          <a:solidFill>
            <a:schemeClr val="tx1"/>
          </a:solidFill>
        </p:grpSpPr>
        <p:sp>
          <p:nvSpPr>
            <p:cNvPr id="14" name="円: 塗りつぶしなし 13">
              <a:extLst>
                <a:ext uri="{FF2B5EF4-FFF2-40B4-BE49-F238E27FC236}">
                  <a16:creationId xmlns:a16="http://schemas.microsoft.com/office/drawing/2014/main" id="{7DE100AC-A463-4900-A9C8-C0E92645AF08}"/>
                </a:ext>
              </a:extLst>
            </p:cNvPr>
            <p:cNvSpPr/>
            <p:nvPr/>
          </p:nvSpPr>
          <p:spPr bwMode="auto">
            <a:xfrm>
              <a:off x="1501838" y="1053952"/>
              <a:ext cx="661162" cy="661162"/>
            </a:xfrm>
            <a:prstGeom prst="donut">
              <a:avLst>
                <a:gd name="adj" fmla="val 1505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: 塗りつぶしなし 14">
              <a:extLst>
                <a:ext uri="{FF2B5EF4-FFF2-40B4-BE49-F238E27FC236}">
                  <a16:creationId xmlns:a16="http://schemas.microsoft.com/office/drawing/2014/main" id="{6BE9D47A-3593-4836-9928-29D4C3E9BB2F}"/>
                </a:ext>
              </a:extLst>
            </p:cNvPr>
            <p:cNvSpPr/>
            <p:nvPr/>
          </p:nvSpPr>
          <p:spPr bwMode="auto">
            <a:xfrm>
              <a:off x="1702594" y="1254708"/>
              <a:ext cx="259650" cy="259650"/>
            </a:xfrm>
            <a:prstGeom prst="donut">
              <a:avLst>
                <a:gd name="adj" fmla="val 3847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: 塗りつぶしなし 15">
              <a:extLst>
                <a:ext uri="{FF2B5EF4-FFF2-40B4-BE49-F238E27FC236}">
                  <a16:creationId xmlns:a16="http://schemas.microsoft.com/office/drawing/2014/main" id="{E147A70A-1383-4305-93F7-A86972A388F8}"/>
                </a:ext>
              </a:extLst>
            </p:cNvPr>
            <p:cNvSpPr/>
            <p:nvPr/>
          </p:nvSpPr>
          <p:spPr bwMode="auto">
            <a:xfrm flipH="1">
              <a:off x="7743000" y="1053952"/>
              <a:ext cx="661162" cy="661162"/>
            </a:xfrm>
            <a:prstGeom prst="donut">
              <a:avLst>
                <a:gd name="adj" fmla="val 1505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: 塗りつぶしなし 16">
              <a:extLst>
                <a:ext uri="{FF2B5EF4-FFF2-40B4-BE49-F238E27FC236}">
                  <a16:creationId xmlns:a16="http://schemas.microsoft.com/office/drawing/2014/main" id="{BB2802A8-3D12-4271-A727-55AC5E2B97D6}"/>
                </a:ext>
              </a:extLst>
            </p:cNvPr>
            <p:cNvSpPr/>
            <p:nvPr/>
          </p:nvSpPr>
          <p:spPr bwMode="auto">
            <a:xfrm flipH="1">
              <a:off x="7943756" y="1254708"/>
              <a:ext cx="259650" cy="259650"/>
            </a:xfrm>
            <a:prstGeom prst="donut">
              <a:avLst>
                <a:gd name="adj" fmla="val 3847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B361657-8DD9-4837-887F-FDD22F514793}"/>
                </a:ext>
              </a:extLst>
            </p:cNvPr>
            <p:cNvSpPr/>
            <p:nvPr/>
          </p:nvSpPr>
          <p:spPr bwMode="auto">
            <a:xfrm flipH="1">
              <a:off x="1166734" y="952533"/>
              <a:ext cx="7571292" cy="864000"/>
            </a:xfrm>
            <a:custGeom>
              <a:avLst/>
              <a:gdLst>
                <a:gd name="connsiteX0" fmla="*/ 7252107 w 7571292"/>
                <a:gd name="connsiteY0" fmla="*/ 0 h 864000"/>
                <a:gd name="connsiteX1" fmla="*/ 7234107 w 7571292"/>
                <a:gd name="connsiteY1" fmla="*/ 0 h 864000"/>
                <a:gd name="connsiteX2" fmla="*/ 7234107 w 7571292"/>
                <a:gd name="connsiteY2" fmla="*/ 424843 h 864000"/>
                <a:gd name="connsiteX3" fmla="*/ 6914605 w 7571292"/>
                <a:gd name="connsiteY3" fmla="*/ 424843 h 864000"/>
                <a:gd name="connsiteX4" fmla="*/ 6914605 w 7571292"/>
                <a:gd name="connsiteY4" fmla="*/ 0 h 864000"/>
                <a:gd name="connsiteX5" fmla="*/ 6896605 w 7571292"/>
                <a:gd name="connsiteY5" fmla="*/ 0 h 864000"/>
                <a:gd name="connsiteX6" fmla="*/ 6896605 w 7571292"/>
                <a:gd name="connsiteY6" fmla="*/ 424843 h 864000"/>
                <a:gd name="connsiteX7" fmla="*/ 6116886 w 7571292"/>
                <a:gd name="connsiteY7" fmla="*/ 424843 h 864000"/>
                <a:gd name="connsiteX8" fmla="*/ 6116886 w 7571292"/>
                <a:gd name="connsiteY8" fmla="*/ 0 h 864000"/>
                <a:gd name="connsiteX9" fmla="*/ 6098886 w 7571292"/>
                <a:gd name="connsiteY9" fmla="*/ 0 h 864000"/>
                <a:gd name="connsiteX10" fmla="*/ 6098886 w 7571292"/>
                <a:gd name="connsiteY10" fmla="*/ 424843 h 864000"/>
                <a:gd name="connsiteX11" fmla="*/ 1471163 w 7571292"/>
                <a:gd name="connsiteY11" fmla="*/ 424843 h 864000"/>
                <a:gd name="connsiteX12" fmla="*/ 1471163 w 7571292"/>
                <a:gd name="connsiteY12" fmla="*/ 0 h 864000"/>
                <a:gd name="connsiteX13" fmla="*/ 1453163 w 7571292"/>
                <a:gd name="connsiteY13" fmla="*/ 0 h 864000"/>
                <a:gd name="connsiteX14" fmla="*/ 1453163 w 7571292"/>
                <a:gd name="connsiteY14" fmla="*/ 424843 h 864000"/>
                <a:gd name="connsiteX15" fmla="*/ 673444 w 7571292"/>
                <a:gd name="connsiteY15" fmla="*/ 424843 h 864000"/>
                <a:gd name="connsiteX16" fmla="*/ 673444 w 7571292"/>
                <a:gd name="connsiteY16" fmla="*/ 0 h 864000"/>
                <a:gd name="connsiteX17" fmla="*/ 655444 w 7571292"/>
                <a:gd name="connsiteY17" fmla="*/ 0 h 864000"/>
                <a:gd name="connsiteX18" fmla="*/ 655444 w 7571292"/>
                <a:gd name="connsiteY18" fmla="*/ 424843 h 864000"/>
                <a:gd name="connsiteX19" fmla="*/ 335942 w 7571292"/>
                <a:gd name="connsiteY19" fmla="*/ 424843 h 864000"/>
                <a:gd name="connsiteX20" fmla="*/ 335942 w 7571292"/>
                <a:gd name="connsiteY20" fmla="*/ 0 h 864000"/>
                <a:gd name="connsiteX21" fmla="*/ 317942 w 7571292"/>
                <a:gd name="connsiteY21" fmla="*/ 0 h 864000"/>
                <a:gd name="connsiteX22" fmla="*/ 317942 w 7571292"/>
                <a:gd name="connsiteY22" fmla="*/ 424843 h 864000"/>
                <a:gd name="connsiteX23" fmla="*/ 18000 w 7571292"/>
                <a:gd name="connsiteY23" fmla="*/ 424843 h 864000"/>
                <a:gd name="connsiteX24" fmla="*/ 18000 w 7571292"/>
                <a:gd name="connsiteY24" fmla="*/ 289843 h 864000"/>
                <a:gd name="connsiteX25" fmla="*/ 0 w 7571292"/>
                <a:gd name="connsiteY25" fmla="*/ 289843 h 864000"/>
                <a:gd name="connsiteX26" fmla="*/ 0 w 7571292"/>
                <a:gd name="connsiteY26" fmla="*/ 577843 h 864000"/>
                <a:gd name="connsiteX27" fmla="*/ 18000 w 7571292"/>
                <a:gd name="connsiteY27" fmla="*/ 577843 h 864000"/>
                <a:gd name="connsiteX28" fmla="*/ 18000 w 7571292"/>
                <a:gd name="connsiteY28" fmla="*/ 442843 h 864000"/>
                <a:gd name="connsiteX29" fmla="*/ 317942 w 7571292"/>
                <a:gd name="connsiteY29" fmla="*/ 442843 h 864000"/>
                <a:gd name="connsiteX30" fmla="*/ 317942 w 7571292"/>
                <a:gd name="connsiteY30" fmla="*/ 864000 h 864000"/>
                <a:gd name="connsiteX31" fmla="*/ 335942 w 7571292"/>
                <a:gd name="connsiteY31" fmla="*/ 864000 h 864000"/>
                <a:gd name="connsiteX32" fmla="*/ 335942 w 7571292"/>
                <a:gd name="connsiteY32" fmla="*/ 442843 h 864000"/>
                <a:gd name="connsiteX33" fmla="*/ 655444 w 7571292"/>
                <a:gd name="connsiteY33" fmla="*/ 442843 h 864000"/>
                <a:gd name="connsiteX34" fmla="*/ 655444 w 7571292"/>
                <a:gd name="connsiteY34" fmla="*/ 864000 h 864000"/>
                <a:gd name="connsiteX35" fmla="*/ 673444 w 7571292"/>
                <a:gd name="connsiteY35" fmla="*/ 864000 h 864000"/>
                <a:gd name="connsiteX36" fmla="*/ 673444 w 7571292"/>
                <a:gd name="connsiteY36" fmla="*/ 442843 h 864000"/>
                <a:gd name="connsiteX37" fmla="*/ 1453163 w 7571292"/>
                <a:gd name="connsiteY37" fmla="*/ 442843 h 864000"/>
                <a:gd name="connsiteX38" fmla="*/ 1453163 w 7571292"/>
                <a:gd name="connsiteY38" fmla="*/ 864000 h 864000"/>
                <a:gd name="connsiteX39" fmla="*/ 1471163 w 7571292"/>
                <a:gd name="connsiteY39" fmla="*/ 864000 h 864000"/>
                <a:gd name="connsiteX40" fmla="*/ 1471163 w 7571292"/>
                <a:gd name="connsiteY40" fmla="*/ 442843 h 864000"/>
                <a:gd name="connsiteX41" fmla="*/ 6098886 w 7571292"/>
                <a:gd name="connsiteY41" fmla="*/ 442843 h 864000"/>
                <a:gd name="connsiteX42" fmla="*/ 6098886 w 7571292"/>
                <a:gd name="connsiteY42" fmla="*/ 864000 h 864000"/>
                <a:gd name="connsiteX43" fmla="*/ 6116886 w 7571292"/>
                <a:gd name="connsiteY43" fmla="*/ 864000 h 864000"/>
                <a:gd name="connsiteX44" fmla="*/ 6116886 w 7571292"/>
                <a:gd name="connsiteY44" fmla="*/ 442843 h 864000"/>
                <a:gd name="connsiteX45" fmla="*/ 6896605 w 7571292"/>
                <a:gd name="connsiteY45" fmla="*/ 442843 h 864000"/>
                <a:gd name="connsiteX46" fmla="*/ 6896605 w 7571292"/>
                <a:gd name="connsiteY46" fmla="*/ 864000 h 864000"/>
                <a:gd name="connsiteX47" fmla="*/ 6914605 w 7571292"/>
                <a:gd name="connsiteY47" fmla="*/ 864000 h 864000"/>
                <a:gd name="connsiteX48" fmla="*/ 6914605 w 7571292"/>
                <a:gd name="connsiteY48" fmla="*/ 442843 h 864000"/>
                <a:gd name="connsiteX49" fmla="*/ 7234107 w 7571292"/>
                <a:gd name="connsiteY49" fmla="*/ 442843 h 864000"/>
                <a:gd name="connsiteX50" fmla="*/ 7234107 w 7571292"/>
                <a:gd name="connsiteY50" fmla="*/ 864000 h 864000"/>
                <a:gd name="connsiteX51" fmla="*/ 7252107 w 7571292"/>
                <a:gd name="connsiteY51" fmla="*/ 864000 h 864000"/>
                <a:gd name="connsiteX52" fmla="*/ 7252107 w 7571292"/>
                <a:gd name="connsiteY52" fmla="*/ 442843 h 864000"/>
                <a:gd name="connsiteX53" fmla="*/ 7553292 w 7571292"/>
                <a:gd name="connsiteY53" fmla="*/ 442843 h 864000"/>
                <a:gd name="connsiteX54" fmla="*/ 7553292 w 7571292"/>
                <a:gd name="connsiteY54" fmla="*/ 577843 h 864000"/>
                <a:gd name="connsiteX55" fmla="*/ 7571292 w 7571292"/>
                <a:gd name="connsiteY55" fmla="*/ 577843 h 864000"/>
                <a:gd name="connsiteX56" fmla="*/ 7571292 w 7571292"/>
                <a:gd name="connsiteY56" fmla="*/ 289843 h 864000"/>
                <a:gd name="connsiteX57" fmla="*/ 7553292 w 7571292"/>
                <a:gd name="connsiteY57" fmla="*/ 289843 h 864000"/>
                <a:gd name="connsiteX58" fmla="*/ 7553292 w 7571292"/>
                <a:gd name="connsiteY58" fmla="*/ 424843 h 864000"/>
                <a:gd name="connsiteX59" fmla="*/ 7252107 w 7571292"/>
                <a:gd name="connsiteY59" fmla="*/ 424843 h 8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7571292" h="864000">
                  <a:moveTo>
                    <a:pt x="7252107" y="0"/>
                  </a:moveTo>
                  <a:lnTo>
                    <a:pt x="7234107" y="0"/>
                  </a:lnTo>
                  <a:lnTo>
                    <a:pt x="7234107" y="424843"/>
                  </a:lnTo>
                  <a:lnTo>
                    <a:pt x="6914605" y="424843"/>
                  </a:lnTo>
                  <a:lnTo>
                    <a:pt x="6914605" y="0"/>
                  </a:lnTo>
                  <a:lnTo>
                    <a:pt x="6896605" y="0"/>
                  </a:lnTo>
                  <a:lnTo>
                    <a:pt x="6896605" y="424843"/>
                  </a:lnTo>
                  <a:lnTo>
                    <a:pt x="6116886" y="424843"/>
                  </a:lnTo>
                  <a:lnTo>
                    <a:pt x="6116886" y="0"/>
                  </a:lnTo>
                  <a:lnTo>
                    <a:pt x="6098886" y="0"/>
                  </a:lnTo>
                  <a:lnTo>
                    <a:pt x="6098886" y="424843"/>
                  </a:lnTo>
                  <a:lnTo>
                    <a:pt x="1471163" y="424843"/>
                  </a:lnTo>
                  <a:lnTo>
                    <a:pt x="1471163" y="0"/>
                  </a:lnTo>
                  <a:lnTo>
                    <a:pt x="1453163" y="0"/>
                  </a:lnTo>
                  <a:lnTo>
                    <a:pt x="1453163" y="424843"/>
                  </a:lnTo>
                  <a:lnTo>
                    <a:pt x="673444" y="424843"/>
                  </a:lnTo>
                  <a:lnTo>
                    <a:pt x="673444" y="0"/>
                  </a:lnTo>
                  <a:lnTo>
                    <a:pt x="655444" y="0"/>
                  </a:lnTo>
                  <a:lnTo>
                    <a:pt x="655444" y="424843"/>
                  </a:lnTo>
                  <a:lnTo>
                    <a:pt x="335942" y="424843"/>
                  </a:lnTo>
                  <a:lnTo>
                    <a:pt x="335942" y="0"/>
                  </a:lnTo>
                  <a:lnTo>
                    <a:pt x="317942" y="0"/>
                  </a:lnTo>
                  <a:lnTo>
                    <a:pt x="317942" y="424843"/>
                  </a:lnTo>
                  <a:lnTo>
                    <a:pt x="18000" y="424843"/>
                  </a:lnTo>
                  <a:lnTo>
                    <a:pt x="18000" y="289843"/>
                  </a:lnTo>
                  <a:lnTo>
                    <a:pt x="0" y="289843"/>
                  </a:lnTo>
                  <a:lnTo>
                    <a:pt x="0" y="577843"/>
                  </a:lnTo>
                  <a:lnTo>
                    <a:pt x="18000" y="577843"/>
                  </a:lnTo>
                  <a:lnTo>
                    <a:pt x="18000" y="442843"/>
                  </a:lnTo>
                  <a:lnTo>
                    <a:pt x="317942" y="442843"/>
                  </a:lnTo>
                  <a:lnTo>
                    <a:pt x="317942" y="864000"/>
                  </a:lnTo>
                  <a:lnTo>
                    <a:pt x="335942" y="864000"/>
                  </a:lnTo>
                  <a:lnTo>
                    <a:pt x="335942" y="442843"/>
                  </a:lnTo>
                  <a:lnTo>
                    <a:pt x="655444" y="442843"/>
                  </a:lnTo>
                  <a:lnTo>
                    <a:pt x="655444" y="864000"/>
                  </a:lnTo>
                  <a:lnTo>
                    <a:pt x="673444" y="864000"/>
                  </a:lnTo>
                  <a:lnTo>
                    <a:pt x="673444" y="442843"/>
                  </a:lnTo>
                  <a:lnTo>
                    <a:pt x="1453163" y="442843"/>
                  </a:lnTo>
                  <a:lnTo>
                    <a:pt x="1453163" y="864000"/>
                  </a:lnTo>
                  <a:lnTo>
                    <a:pt x="1471163" y="864000"/>
                  </a:lnTo>
                  <a:lnTo>
                    <a:pt x="1471163" y="442843"/>
                  </a:lnTo>
                  <a:lnTo>
                    <a:pt x="6098886" y="442843"/>
                  </a:lnTo>
                  <a:lnTo>
                    <a:pt x="6098886" y="864000"/>
                  </a:lnTo>
                  <a:lnTo>
                    <a:pt x="6116886" y="864000"/>
                  </a:lnTo>
                  <a:lnTo>
                    <a:pt x="6116886" y="442843"/>
                  </a:lnTo>
                  <a:lnTo>
                    <a:pt x="6896605" y="442843"/>
                  </a:lnTo>
                  <a:lnTo>
                    <a:pt x="6896605" y="864000"/>
                  </a:lnTo>
                  <a:lnTo>
                    <a:pt x="6914605" y="864000"/>
                  </a:lnTo>
                  <a:lnTo>
                    <a:pt x="6914605" y="442843"/>
                  </a:lnTo>
                  <a:lnTo>
                    <a:pt x="7234107" y="442843"/>
                  </a:lnTo>
                  <a:lnTo>
                    <a:pt x="7234107" y="864000"/>
                  </a:lnTo>
                  <a:lnTo>
                    <a:pt x="7252107" y="864000"/>
                  </a:lnTo>
                  <a:lnTo>
                    <a:pt x="7252107" y="442843"/>
                  </a:lnTo>
                  <a:lnTo>
                    <a:pt x="7553292" y="442843"/>
                  </a:lnTo>
                  <a:lnTo>
                    <a:pt x="7553292" y="577843"/>
                  </a:lnTo>
                  <a:lnTo>
                    <a:pt x="7571292" y="577843"/>
                  </a:lnTo>
                  <a:lnTo>
                    <a:pt x="7571292" y="289843"/>
                  </a:lnTo>
                  <a:lnTo>
                    <a:pt x="7553292" y="289843"/>
                  </a:lnTo>
                  <a:lnTo>
                    <a:pt x="7553292" y="424843"/>
                  </a:lnTo>
                  <a:lnTo>
                    <a:pt x="7252107" y="4248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1351A6B-3385-4168-A42A-09E3971159D5}"/>
                </a:ext>
              </a:extLst>
            </p:cNvPr>
            <p:cNvSpPr/>
            <p:nvPr/>
          </p:nvSpPr>
          <p:spPr bwMode="auto">
            <a:xfrm>
              <a:off x="1147088" y="1292309"/>
              <a:ext cx="84019" cy="188134"/>
            </a:xfrm>
            <a:custGeom>
              <a:avLst/>
              <a:gdLst>
                <a:gd name="connsiteX0" fmla="*/ 0 w 84019"/>
                <a:gd name="connsiteY0" fmla="*/ 128588 h 188134"/>
                <a:gd name="connsiteX1" fmla="*/ 84019 w 84019"/>
                <a:gd name="connsiteY1" fmla="*/ 128588 h 188134"/>
                <a:gd name="connsiteX2" fmla="*/ 84019 w 84019"/>
                <a:gd name="connsiteY2" fmla="*/ 188134 h 188134"/>
                <a:gd name="connsiteX3" fmla="*/ 0 w 84019"/>
                <a:gd name="connsiteY3" fmla="*/ 188134 h 188134"/>
                <a:gd name="connsiteX4" fmla="*/ 0 w 84019"/>
                <a:gd name="connsiteY4" fmla="*/ 0 h 188134"/>
                <a:gd name="connsiteX5" fmla="*/ 84019 w 84019"/>
                <a:gd name="connsiteY5" fmla="*/ 0 h 188134"/>
                <a:gd name="connsiteX6" fmla="*/ 84019 w 84019"/>
                <a:gd name="connsiteY6" fmla="*/ 59546 h 188134"/>
                <a:gd name="connsiteX7" fmla="*/ 0 w 84019"/>
                <a:gd name="connsiteY7" fmla="*/ 59546 h 18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19" h="188134">
                  <a:moveTo>
                    <a:pt x="0" y="128588"/>
                  </a:moveTo>
                  <a:lnTo>
                    <a:pt x="84019" y="128588"/>
                  </a:lnTo>
                  <a:lnTo>
                    <a:pt x="84019" y="188134"/>
                  </a:lnTo>
                  <a:lnTo>
                    <a:pt x="0" y="188134"/>
                  </a:lnTo>
                  <a:close/>
                  <a:moveTo>
                    <a:pt x="0" y="0"/>
                  </a:moveTo>
                  <a:lnTo>
                    <a:pt x="84019" y="0"/>
                  </a:lnTo>
                  <a:lnTo>
                    <a:pt x="84019" y="59546"/>
                  </a:lnTo>
                  <a:lnTo>
                    <a:pt x="0" y="595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9A52B19-6FC9-4BD6-973E-1107C608D388}"/>
                </a:ext>
              </a:extLst>
            </p:cNvPr>
            <p:cNvSpPr/>
            <p:nvPr/>
          </p:nvSpPr>
          <p:spPr bwMode="auto">
            <a:xfrm>
              <a:off x="8676555" y="1292309"/>
              <a:ext cx="84019" cy="188134"/>
            </a:xfrm>
            <a:custGeom>
              <a:avLst/>
              <a:gdLst>
                <a:gd name="connsiteX0" fmla="*/ 0 w 84019"/>
                <a:gd name="connsiteY0" fmla="*/ 128588 h 188134"/>
                <a:gd name="connsiteX1" fmla="*/ 84019 w 84019"/>
                <a:gd name="connsiteY1" fmla="*/ 128588 h 188134"/>
                <a:gd name="connsiteX2" fmla="*/ 84019 w 84019"/>
                <a:gd name="connsiteY2" fmla="*/ 188134 h 188134"/>
                <a:gd name="connsiteX3" fmla="*/ 0 w 84019"/>
                <a:gd name="connsiteY3" fmla="*/ 188134 h 188134"/>
                <a:gd name="connsiteX4" fmla="*/ 0 w 84019"/>
                <a:gd name="connsiteY4" fmla="*/ 0 h 188134"/>
                <a:gd name="connsiteX5" fmla="*/ 84019 w 84019"/>
                <a:gd name="connsiteY5" fmla="*/ 0 h 188134"/>
                <a:gd name="connsiteX6" fmla="*/ 84019 w 84019"/>
                <a:gd name="connsiteY6" fmla="*/ 59546 h 188134"/>
                <a:gd name="connsiteX7" fmla="*/ 0 w 84019"/>
                <a:gd name="connsiteY7" fmla="*/ 59546 h 18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19" h="188134">
                  <a:moveTo>
                    <a:pt x="0" y="128588"/>
                  </a:moveTo>
                  <a:lnTo>
                    <a:pt x="84019" y="128588"/>
                  </a:lnTo>
                  <a:lnTo>
                    <a:pt x="84019" y="188134"/>
                  </a:lnTo>
                  <a:lnTo>
                    <a:pt x="0" y="188134"/>
                  </a:lnTo>
                  <a:close/>
                  <a:moveTo>
                    <a:pt x="0" y="0"/>
                  </a:moveTo>
                  <a:lnTo>
                    <a:pt x="84019" y="0"/>
                  </a:lnTo>
                  <a:lnTo>
                    <a:pt x="84019" y="59546"/>
                  </a:lnTo>
                  <a:lnTo>
                    <a:pt x="0" y="595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CE60088-574E-4A6C-ACE2-1E9A8A063F37}"/>
                </a:ext>
              </a:extLst>
            </p:cNvPr>
            <p:cNvSpPr/>
            <p:nvPr/>
          </p:nvSpPr>
          <p:spPr bwMode="auto">
            <a:xfrm>
              <a:off x="838200" y="936376"/>
              <a:ext cx="8229600" cy="900000"/>
            </a:xfrm>
            <a:custGeom>
              <a:avLst/>
              <a:gdLst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0 w 8229600"/>
                <a:gd name="connsiteY4" fmla="*/ 0 h 900000"/>
                <a:gd name="connsiteX5" fmla="*/ 3600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3600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900000 h 900000"/>
                <a:gd name="connsiteX15" fmla="*/ 0 w 8229600"/>
                <a:gd name="connsiteY15" fmla="*/ 864000 h 900000"/>
                <a:gd name="connsiteX16" fmla="*/ 0 w 8229600"/>
                <a:gd name="connsiteY16" fmla="*/ 864000 h 900000"/>
                <a:gd name="connsiteX17" fmla="*/ 0 w 8229600"/>
                <a:gd name="connsiteY17" fmla="*/ 3600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36000 w 8229600"/>
                <a:gd name="connsiteY6" fmla="*/ 0 h 900000"/>
                <a:gd name="connsiteX7" fmla="*/ 8193600 w 8229600"/>
                <a:gd name="connsiteY7" fmla="*/ 0 h 900000"/>
                <a:gd name="connsiteX8" fmla="*/ 8229600 w 8229600"/>
                <a:gd name="connsiteY8" fmla="*/ 0 h 900000"/>
                <a:gd name="connsiteX9" fmla="*/ 8229600 w 8229600"/>
                <a:gd name="connsiteY9" fmla="*/ 36000 h 900000"/>
                <a:gd name="connsiteX10" fmla="*/ 8229600 w 8229600"/>
                <a:gd name="connsiteY10" fmla="*/ 864000 h 900000"/>
                <a:gd name="connsiteX11" fmla="*/ 8229600 w 8229600"/>
                <a:gd name="connsiteY11" fmla="*/ 900000 h 900000"/>
                <a:gd name="connsiteX12" fmla="*/ 819360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900000 h 900000"/>
                <a:gd name="connsiteX15" fmla="*/ 0 w 8229600"/>
                <a:gd name="connsiteY15" fmla="*/ 864000 h 900000"/>
                <a:gd name="connsiteX16" fmla="*/ 0 w 8229600"/>
                <a:gd name="connsiteY16" fmla="*/ 864000 h 900000"/>
                <a:gd name="connsiteX17" fmla="*/ 0 w 8229600"/>
                <a:gd name="connsiteY17" fmla="*/ 36000 h 900000"/>
                <a:gd name="connsiteX18" fmla="*/ 0 w 8229600"/>
                <a:gd name="connsiteY18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864000 h 900000"/>
                <a:gd name="connsiteX15" fmla="*/ 0 w 8229600"/>
                <a:gd name="connsiteY15" fmla="*/ 864000 h 900000"/>
                <a:gd name="connsiteX16" fmla="*/ 0 w 8229600"/>
                <a:gd name="connsiteY16" fmla="*/ 36000 h 900000"/>
                <a:gd name="connsiteX17" fmla="*/ 0 w 8229600"/>
                <a:gd name="connsiteY17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864000 h 900000"/>
                <a:gd name="connsiteX15" fmla="*/ 0 w 8229600"/>
                <a:gd name="connsiteY15" fmla="*/ 864000 h 900000"/>
                <a:gd name="connsiteX16" fmla="*/ 0 w 8229600"/>
                <a:gd name="connsiteY16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864000 h 900000"/>
                <a:gd name="connsiteX15" fmla="*/ 0 w 8229600"/>
                <a:gd name="connsiteY15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864000 h 900000"/>
                <a:gd name="connsiteX10" fmla="*/ 8229600 w 8229600"/>
                <a:gd name="connsiteY10" fmla="*/ 900000 h 900000"/>
                <a:gd name="connsiteX11" fmla="*/ 819360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900000 h 900000"/>
                <a:gd name="connsiteX14" fmla="*/ 0 w 8229600"/>
                <a:gd name="connsiteY14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900000 h 900000"/>
                <a:gd name="connsiteX10" fmla="*/ 8193600 w 8229600"/>
                <a:gd name="connsiteY10" fmla="*/ 900000 h 900000"/>
                <a:gd name="connsiteX11" fmla="*/ 0 w 8229600"/>
                <a:gd name="connsiteY11" fmla="*/ 900000 h 900000"/>
                <a:gd name="connsiteX12" fmla="*/ 0 w 8229600"/>
                <a:gd name="connsiteY12" fmla="*/ 900000 h 900000"/>
                <a:gd name="connsiteX13" fmla="*/ 0 w 8229600"/>
                <a:gd name="connsiteY13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193600 w 8229600"/>
                <a:gd name="connsiteY6" fmla="*/ 0 h 900000"/>
                <a:gd name="connsiteX7" fmla="*/ 8229600 w 8229600"/>
                <a:gd name="connsiteY7" fmla="*/ 0 h 900000"/>
                <a:gd name="connsiteX8" fmla="*/ 8229600 w 8229600"/>
                <a:gd name="connsiteY8" fmla="*/ 36000 h 900000"/>
                <a:gd name="connsiteX9" fmla="*/ 8229600 w 8229600"/>
                <a:gd name="connsiteY9" fmla="*/ 900000 h 900000"/>
                <a:gd name="connsiteX10" fmla="*/ 0 w 8229600"/>
                <a:gd name="connsiteY10" fmla="*/ 900000 h 900000"/>
                <a:gd name="connsiteX11" fmla="*/ 0 w 8229600"/>
                <a:gd name="connsiteY11" fmla="*/ 900000 h 900000"/>
                <a:gd name="connsiteX12" fmla="*/ 0 w 8229600"/>
                <a:gd name="connsiteY12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229600 w 8229600"/>
                <a:gd name="connsiteY6" fmla="*/ 0 h 900000"/>
                <a:gd name="connsiteX7" fmla="*/ 8229600 w 8229600"/>
                <a:gd name="connsiteY7" fmla="*/ 36000 h 900000"/>
                <a:gd name="connsiteX8" fmla="*/ 8229600 w 8229600"/>
                <a:gd name="connsiteY8" fmla="*/ 900000 h 900000"/>
                <a:gd name="connsiteX9" fmla="*/ 0 w 8229600"/>
                <a:gd name="connsiteY9" fmla="*/ 900000 h 900000"/>
                <a:gd name="connsiteX10" fmla="*/ 0 w 8229600"/>
                <a:gd name="connsiteY10" fmla="*/ 900000 h 900000"/>
                <a:gd name="connsiteX11" fmla="*/ 0 w 8229600"/>
                <a:gd name="connsiteY11" fmla="*/ 0 h 900000"/>
                <a:gd name="connsiteX0" fmla="*/ 36000 w 8229600"/>
                <a:gd name="connsiteY0" fmla="*/ 36000 h 900000"/>
                <a:gd name="connsiteX1" fmla="*/ 36000 w 8229600"/>
                <a:gd name="connsiteY1" fmla="*/ 864000 h 900000"/>
                <a:gd name="connsiteX2" fmla="*/ 8193600 w 8229600"/>
                <a:gd name="connsiteY2" fmla="*/ 864000 h 900000"/>
                <a:gd name="connsiteX3" fmla="*/ 8193600 w 8229600"/>
                <a:gd name="connsiteY3" fmla="*/ 36000 h 900000"/>
                <a:gd name="connsiteX4" fmla="*/ 36000 w 8229600"/>
                <a:gd name="connsiteY4" fmla="*/ 36000 h 900000"/>
                <a:gd name="connsiteX5" fmla="*/ 0 w 8229600"/>
                <a:gd name="connsiteY5" fmla="*/ 0 h 900000"/>
                <a:gd name="connsiteX6" fmla="*/ 8229600 w 8229600"/>
                <a:gd name="connsiteY6" fmla="*/ 0 h 900000"/>
                <a:gd name="connsiteX7" fmla="*/ 8229600 w 8229600"/>
                <a:gd name="connsiteY7" fmla="*/ 900000 h 900000"/>
                <a:gd name="connsiteX8" fmla="*/ 0 w 8229600"/>
                <a:gd name="connsiteY8" fmla="*/ 900000 h 900000"/>
                <a:gd name="connsiteX9" fmla="*/ 0 w 8229600"/>
                <a:gd name="connsiteY9" fmla="*/ 900000 h 900000"/>
                <a:gd name="connsiteX10" fmla="*/ 0 w 8229600"/>
                <a:gd name="connsiteY10" fmla="*/ 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29600" h="900000">
                  <a:moveTo>
                    <a:pt x="36000" y="36000"/>
                  </a:moveTo>
                  <a:lnTo>
                    <a:pt x="36000" y="864000"/>
                  </a:lnTo>
                  <a:lnTo>
                    <a:pt x="8193600" y="864000"/>
                  </a:lnTo>
                  <a:lnTo>
                    <a:pt x="8193600" y="36000"/>
                  </a:lnTo>
                  <a:lnTo>
                    <a:pt x="36000" y="36000"/>
                  </a:lnTo>
                  <a:close/>
                  <a:moveTo>
                    <a:pt x="0" y="0"/>
                  </a:moveTo>
                  <a:lnTo>
                    <a:pt x="8229600" y="0"/>
                  </a:lnTo>
                  <a:lnTo>
                    <a:pt x="8229600" y="900000"/>
                  </a:lnTo>
                  <a:lnTo>
                    <a:pt x="0" y="900000"/>
                  </a:lnTo>
                  <a:lnTo>
                    <a:pt x="0" y="9000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5B10640-0830-4557-8628-F5DE8215F07B}"/>
              </a:ext>
            </a:extLst>
          </p:cNvPr>
          <p:cNvGrpSpPr/>
          <p:nvPr/>
        </p:nvGrpSpPr>
        <p:grpSpPr>
          <a:xfrm>
            <a:off x="838201" y="2174960"/>
            <a:ext cx="8204201" cy="1800000"/>
            <a:chOff x="838201" y="2712985"/>
            <a:chExt cx="8204201" cy="1800000"/>
          </a:xfrm>
          <a:solidFill>
            <a:schemeClr val="tx1"/>
          </a:solidFill>
        </p:grpSpPr>
        <p:sp>
          <p:nvSpPr>
            <p:cNvPr id="24" name="円: 塗りつぶしなし 23">
              <a:extLst>
                <a:ext uri="{FF2B5EF4-FFF2-40B4-BE49-F238E27FC236}">
                  <a16:creationId xmlns:a16="http://schemas.microsoft.com/office/drawing/2014/main" id="{DAEDF693-18C9-446F-BD90-D45E14451403}"/>
                </a:ext>
              </a:extLst>
            </p:cNvPr>
            <p:cNvSpPr/>
            <p:nvPr/>
          </p:nvSpPr>
          <p:spPr bwMode="auto">
            <a:xfrm>
              <a:off x="2165476" y="2948137"/>
              <a:ext cx="1322324" cy="1322324"/>
            </a:xfrm>
            <a:prstGeom prst="donut">
              <a:avLst>
                <a:gd name="adj" fmla="val 1505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: 塗りつぶしなし 24">
              <a:extLst>
                <a:ext uri="{FF2B5EF4-FFF2-40B4-BE49-F238E27FC236}">
                  <a16:creationId xmlns:a16="http://schemas.microsoft.com/office/drawing/2014/main" id="{FF4D4DCF-F5C6-487F-AC88-22B07F36C8E3}"/>
                </a:ext>
              </a:extLst>
            </p:cNvPr>
            <p:cNvSpPr/>
            <p:nvPr/>
          </p:nvSpPr>
          <p:spPr bwMode="auto">
            <a:xfrm>
              <a:off x="2566988" y="3349649"/>
              <a:ext cx="519300" cy="519300"/>
            </a:xfrm>
            <a:prstGeom prst="donut">
              <a:avLst>
                <a:gd name="adj" fmla="val 3847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1A5F402-ECDE-441F-8DB7-9B8365FD9670}"/>
                </a:ext>
              </a:extLst>
            </p:cNvPr>
            <p:cNvSpPr/>
            <p:nvPr/>
          </p:nvSpPr>
          <p:spPr bwMode="auto">
            <a:xfrm flipH="1">
              <a:off x="1495269" y="2745299"/>
              <a:ext cx="7547133" cy="1728000"/>
            </a:xfrm>
            <a:custGeom>
              <a:avLst/>
              <a:gdLst>
                <a:gd name="connsiteX0" fmla="*/ 6908763 w 7547133"/>
                <a:gd name="connsiteY0" fmla="*/ 0 h 1728000"/>
                <a:gd name="connsiteX1" fmla="*/ 6872763 w 7547133"/>
                <a:gd name="connsiteY1" fmla="*/ 0 h 1728000"/>
                <a:gd name="connsiteX2" fmla="*/ 6872763 w 7547133"/>
                <a:gd name="connsiteY2" fmla="*/ 849686 h 1728000"/>
                <a:gd name="connsiteX3" fmla="*/ 6233759 w 7547133"/>
                <a:gd name="connsiteY3" fmla="*/ 849686 h 1728000"/>
                <a:gd name="connsiteX4" fmla="*/ 6233759 w 7547133"/>
                <a:gd name="connsiteY4" fmla="*/ 0 h 1728000"/>
                <a:gd name="connsiteX5" fmla="*/ 6197759 w 7547133"/>
                <a:gd name="connsiteY5" fmla="*/ 0 h 1728000"/>
                <a:gd name="connsiteX6" fmla="*/ 6197759 w 7547133"/>
                <a:gd name="connsiteY6" fmla="*/ 849686 h 1728000"/>
                <a:gd name="connsiteX7" fmla="*/ 4638321 w 7547133"/>
                <a:gd name="connsiteY7" fmla="*/ 849686 h 1728000"/>
                <a:gd name="connsiteX8" fmla="*/ 4638321 w 7547133"/>
                <a:gd name="connsiteY8" fmla="*/ 0 h 1728000"/>
                <a:gd name="connsiteX9" fmla="*/ 4602321 w 7547133"/>
                <a:gd name="connsiteY9" fmla="*/ 0 h 1728000"/>
                <a:gd name="connsiteX10" fmla="*/ 4602321 w 7547133"/>
                <a:gd name="connsiteY10" fmla="*/ 849686 h 1728000"/>
                <a:gd name="connsiteX11" fmla="*/ 0 w 7547133"/>
                <a:gd name="connsiteY11" fmla="*/ 849686 h 1728000"/>
                <a:gd name="connsiteX12" fmla="*/ 0 w 7547133"/>
                <a:gd name="connsiteY12" fmla="*/ 885686 h 1728000"/>
                <a:gd name="connsiteX13" fmla="*/ 4602321 w 7547133"/>
                <a:gd name="connsiteY13" fmla="*/ 885686 h 1728000"/>
                <a:gd name="connsiteX14" fmla="*/ 4602321 w 7547133"/>
                <a:gd name="connsiteY14" fmla="*/ 1728000 h 1728000"/>
                <a:gd name="connsiteX15" fmla="*/ 4638321 w 7547133"/>
                <a:gd name="connsiteY15" fmla="*/ 1728000 h 1728000"/>
                <a:gd name="connsiteX16" fmla="*/ 4638321 w 7547133"/>
                <a:gd name="connsiteY16" fmla="*/ 885686 h 1728000"/>
                <a:gd name="connsiteX17" fmla="*/ 6197759 w 7547133"/>
                <a:gd name="connsiteY17" fmla="*/ 885686 h 1728000"/>
                <a:gd name="connsiteX18" fmla="*/ 6197759 w 7547133"/>
                <a:gd name="connsiteY18" fmla="*/ 1728000 h 1728000"/>
                <a:gd name="connsiteX19" fmla="*/ 6233759 w 7547133"/>
                <a:gd name="connsiteY19" fmla="*/ 1728000 h 1728000"/>
                <a:gd name="connsiteX20" fmla="*/ 6233759 w 7547133"/>
                <a:gd name="connsiteY20" fmla="*/ 885686 h 1728000"/>
                <a:gd name="connsiteX21" fmla="*/ 6872763 w 7547133"/>
                <a:gd name="connsiteY21" fmla="*/ 885686 h 1728000"/>
                <a:gd name="connsiteX22" fmla="*/ 6872763 w 7547133"/>
                <a:gd name="connsiteY22" fmla="*/ 1728000 h 1728000"/>
                <a:gd name="connsiteX23" fmla="*/ 6908763 w 7547133"/>
                <a:gd name="connsiteY23" fmla="*/ 1728000 h 1728000"/>
                <a:gd name="connsiteX24" fmla="*/ 6908763 w 7547133"/>
                <a:gd name="connsiteY24" fmla="*/ 885686 h 1728000"/>
                <a:gd name="connsiteX25" fmla="*/ 7511133 w 7547133"/>
                <a:gd name="connsiteY25" fmla="*/ 885686 h 1728000"/>
                <a:gd name="connsiteX26" fmla="*/ 7511133 w 7547133"/>
                <a:gd name="connsiteY26" fmla="*/ 1155686 h 1728000"/>
                <a:gd name="connsiteX27" fmla="*/ 7547133 w 7547133"/>
                <a:gd name="connsiteY27" fmla="*/ 1155686 h 1728000"/>
                <a:gd name="connsiteX28" fmla="*/ 7547133 w 7547133"/>
                <a:gd name="connsiteY28" fmla="*/ 579686 h 1728000"/>
                <a:gd name="connsiteX29" fmla="*/ 7511133 w 7547133"/>
                <a:gd name="connsiteY29" fmla="*/ 579686 h 1728000"/>
                <a:gd name="connsiteX30" fmla="*/ 7511133 w 7547133"/>
                <a:gd name="connsiteY30" fmla="*/ 849686 h 1728000"/>
                <a:gd name="connsiteX31" fmla="*/ 6908763 w 7547133"/>
                <a:gd name="connsiteY31" fmla="*/ 849686 h 172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547133" h="1728000">
                  <a:moveTo>
                    <a:pt x="6908763" y="0"/>
                  </a:moveTo>
                  <a:lnTo>
                    <a:pt x="6872763" y="0"/>
                  </a:lnTo>
                  <a:lnTo>
                    <a:pt x="6872763" y="849686"/>
                  </a:lnTo>
                  <a:lnTo>
                    <a:pt x="6233759" y="849686"/>
                  </a:lnTo>
                  <a:lnTo>
                    <a:pt x="6233759" y="0"/>
                  </a:lnTo>
                  <a:lnTo>
                    <a:pt x="6197759" y="0"/>
                  </a:lnTo>
                  <a:lnTo>
                    <a:pt x="6197759" y="849686"/>
                  </a:lnTo>
                  <a:lnTo>
                    <a:pt x="4638321" y="849686"/>
                  </a:lnTo>
                  <a:lnTo>
                    <a:pt x="4638321" y="0"/>
                  </a:lnTo>
                  <a:lnTo>
                    <a:pt x="4602321" y="0"/>
                  </a:lnTo>
                  <a:lnTo>
                    <a:pt x="4602321" y="849686"/>
                  </a:lnTo>
                  <a:lnTo>
                    <a:pt x="0" y="849686"/>
                  </a:lnTo>
                  <a:lnTo>
                    <a:pt x="0" y="885686"/>
                  </a:lnTo>
                  <a:lnTo>
                    <a:pt x="4602321" y="885686"/>
                  </a:lnTo>
                  <a:lnTo>
                    <a:pt x="4602321" y="1728000"/>
                  </a:lnTo>
                  <a:lnTo>
                    <a:pt x="4638321" y="1728000"/>
                  </a:lnTo>
                  <a:lnTo>
                    <a:pt x="4638321" y="885686"/>
                  </a:lnTo>
                  <a:lnTo>
                    <a:pt x="6197759" y="885686"/>
                  </a:lnTo>
                  <a:lnTo>
                    <a:pt x="6197759" y="1728000"/>
                  </a:lnTo>
                  <a:lnTo>
                    <a:pt x="6233759" y="1728000"/>
                  </a:lnTo>
                  <a:lnTo>
                    <a:pt x="6233759" y="885686"/>
                  </a:lnTo>
                  <a:lnTo>
                    <a:pt x="6872763" y="885686"/>
                  </a:lnTo>
                  <a:lnTo>
                    <a:pt x="6872763" y="1728000"/>
                  </a:lnTo>
                  <a:lnTo>
                    <a:pt x="6908763" y="1728000"/>
                  </a:lnTo>
                  <a:lnTo>
                    <a:pt x="6908763" y="885686"/>
                  </a:lnTo>
                  <a:lnTo>
                    <a:pt x="7511133" y="885686"/>
                  </a:lnTo>
                  <a:lnTo>
                    <a:pt x="7511133" y="1155686"/>
                  </a:lnTo>
                  <a:lnTo>
                    <a:pt x="7547133" y="1155686"/>
                  </a:lnTo>
                  <a:lnTo>
                    <a:pt x="7547133" y="579686"/>
                  </a:lnTo>
                  <a:lnTo>
                    <a:pt x="7511133" y="579686"/>
                  </a:lnTo>
                  <a:lnTo>
                    <a:pt x="7511133" y="849686"/>
                  </a:lnTo>
                  <a:lnTo>
                    <a:pt x="6908763" y="8496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B5F45811-CA1C-4834-BC16-2AE8C5157397}"/>
                </a:ext>
              </a:extLst>
            </p:cNvPr>
            <p:cNvSpPr/>
            <p:nvPr/>
          </p:nvSpPr>
          <p:spPr bwMode="auto">
            <a:xfrm>
              <a:off x="1455976" y="3424851"/>
              <a:ext cx="168038" cy="376268"/>
            </a:xfrm>
            <a:custGeom>
              <a:avLst/>
              <a:gdLst>
                <a:gd name="connsiteX0" fmla="*/ 0 w 84019"/>
                <a:gd name="connsiteY0" fmla="*/ 128588 h 188134"/>
                <a:gd name="connsiteX1" fmla="*/ 84019 w 84019"/>
                <a:gd name="connsiteY1" fmla="*/ 128588 h 188134"/>
                <a:gd name="connsiteX2" fmla="*/ 84019 w 84019"/>
                <a:gd name="connsiteY2" fmla="*/ 188134 h 188134"/>
                <a:gd name="connsiteX3" fmla="*/ 0 w 84019"/>
                <a:gd name="connsiteY3" fmla="*/ 188134 h 188134"/>
                <a:gd name="connsiteX4" fmla="*/ 0 w 84019"/>
                <a:gd name="connsiteY4" fmla="*/ 0 h 188134"/>
                <a:gd name="connsiteX5" fmla="*/ 84019 w 84019"/>
                <a:gd name="connsiteY5" fmla="*/ 0 h 188134"/>
                <a:gd name="connsiteX6" fmla="*/ 84019 w 84019"/>
                <a:gd name="connsiteY6" fmla="*/ 59546 h 188134"/>
                <a:gd name="connsiteX7" fmla="*/ 0 w 84019"/>
                <a:gd name="connsiteY7" fmla="*/ 59546 h 18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19" h="188134">
                  <a:moveTo>
                    <a:pt x="0" y="128588"/>
                  </a:moveTo>
                  <a:lnTo>
                    <a:pt x="84019" y="128588"/>
                  </a:lnTo>
                  <a:lnTo>
                    <a:pt x="84019" y="188134"/>
                  </a:lnTo>
                  <a:lnTo>
                    <a:pt x="0" y="188134"/>
                  </a:lnTo>
                  <a:close/>
                  <a:moveTo>
                    <a:pt x="0" y="0"/>
                  </a:moveTo>
                  <a:lnTo>
                    <a:pt x="84019" y="0"/>
                  </a:lnTo>
                  <a:lnTo>
                    <a:pt x="84019" y="59546"/>
                  </a:lnTo>
                  <a:lnTo>
                    <a:pt x="0" y="595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6FC1B41-CD08-4861-813A-9237D0BBD134}"/>
                </a:ext>
              </a:extLst>
            </p:cNvPr>
            <p:cNvSpPr/>
            <p:nvPr/>
          </p:nvSpPr>
          <p:spPr bwMode="auto">
            <a:xfrm>
              <a:off x="838201" y="2712985"/>
              <a:ext cx="8204201" cy="1800000"/>
            </a:xfrm>
            <a:custGeom>
              <a:avLst/>
              <a:gdLst>
                <a:gd name="connsiteX0" fmla="*/ 0 w 8204201"/>
                <a:gd name="connsiteY0" fmla="*/ 0 h 1800000"/>
                <a:gd name="connsiteX1" fmla="*/ 8204201 w 8204201"/>
                <a:gd name="connsiteY1" fmla="*/ 0 h 1800000"/>
                <a:gd name="connsiteX2" fmla="*/ 8204201 w 8204201"/>
                <a:gd name="connsiteY2" fmla="*/ 72000 h 1800000"/>
                <a:gd name="connsiteX3" fmla="*/ 72000 w 8204201"/>
                <a:gd name="connsiteY3" fmla="*/ 72000 h 1800000"/>
                <a:gd name="connsiteX4" fmla="*/ 72000 w 8204201"/>
                <a:gd name="connsiteY4" fmla="*/ 1728000 h 1800000"/>
                <a:gd name="connsiteX5" fmla="*/ 8204201 w 8204201"/>
                <a:gd name="connsiteY5" fmla="*/ 1728000 h 1800000"/>
                <a:gd name="connsiteX6" fmla="*/ 8204201 w 8204201"/>
                <a:gd name="connsiteY6" fmla="*/ 1800000 h 1800000"/>
                <a:gd name="connsiteX7" fmla="*/ 0 w 8204201"/>
                <a:gd name="connsiteY7" fmla="*/ 180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4201" h="1800000">
                  <a:moveTo>
                    <a:pt x="0" y="0"/>
                  </a:moveTo>
                  <a:lnTo>
                    <a:pt x="8204201" y="0"/>
                  </a:lnTo>
                  <a:lnTo>
                    <a:pt x="8204201" y="72000"/>
                  </a:lnTo>
                  <a:lnTo>
                    <a:pt x="72000" y="72000"/>
                  </a:lnTo>
                  <a:lnTo>
                    <a:pt x="72000" y="1728000"/>
                  </a:lnTo>
                  <a:lnTo>
                    <a:pt x="8204201" y="1728000"/>
                  </a:lnTo>
                  <a:lnTo>
                    <a:pt x="8204201" y="1800000"/>
                  </a:lnTo>
                  <a:lnTo>
                    <a:pt x="0" y="18000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5B2BB4F2-51C1-43D1-88A2-9406B198A366}"/>
              </a:ext>
            </a:extLst>
          </p:cNvPr>
          <p:cNvGrpSpPr/>
          <p:nvPr/>
        </p:nvGrpSpPr>
        <p:grpSpPr>
          <a:xfrm flipH="1">
            <a:off x="838201" y="4295860"/>
            <a:ext cx="8204201" cy="1800000"/>
            <a:chOff x="838201" y="2712985"/>
            <a:chExt cx="8204201" cy="1800000"/>
          </a:xfrm>
          <a:solidFill>
            <a:schemeClr val="tx1"/>
          </a:solidFill>
        </p:grpSpPr>
        <p:sp>
          <p:nvSpPr>
            <p:cNvPr id="31" name="円: 塗りつぶしなし 30">
              <a:extLst>
                <a:ext uri="{FF2B5EF4-FFF2-40B4-BE49-F238E27FC236}">
                  <a16:creationId xmlns:a16="http://schemas.microsoft.com/office/drawing/2014/main" id="{07A9FFB1-4962-4AA0-A284-200F5C5D8D53}"/>
                </a:ext>
              </a:extLst>
            </p:cNvPr>
            <p:cNvSpPr/>
            <p:nvPr/>
          </p:nvSpPr>
          <p:spPr bwMode="auto">
            <a:xfrm>
              <a:off x="2165476" y="2948137"/>
              <a:ext cx="1322324" cy="1322324"/>
            </a:xfrm>
            <a:prstGeom prst="donut">
              <a:avLst>
                <a:gd name="adj" fmla="val 15055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: 塗りつぶしなし 31">
              <a:extLst>
                <a:ext uri="{FF2B5EF4-FFF2-40B4-BE49-F238E27FC236}">
                  <a16:creationId xmlns:a16="http://schemas.microsoft.com/office/drawing/2014/main" id="{E6D89D56-E28C-498D-9DA1-FEA0E4A75FE8}"/>
                </a:ext>
              </a:extLst>
            </p:cNvPr>
            <p:cNvSpPr/>
            <p:nvPr/>
          </p:nvSpPr>
          <p:spPr bwMode="auto">
            <a:xfrm>
              <a:off x="2566988" y="3349649"/>
              <a:ext cx="519300" cy="519300"/>
            </a:xfrm>
            <a:prstGeom prst="donut">
              <a:avLst>
                <a:gd name="adj" fmla="val 3847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731072D-FEB3-4C09-A346-86858E286B75}"/>
                </a:ext>
              </a:extLst>
            </p:cNvPr>
            <p:cNvSpPr/>
            <p:nvPr/>
          </p:nvSpPr>
          <p:spPr bwMode="auto">
            <a:xfrm flipH="1">
              <a:off x="1495269" y="2745299"/>
              <a:ext cx="7547133" cy="1728000"/>
            </a:xfrm>
            <a:custGeom>
              <a:avLst/>
              <a:gdLst>
                <a:gd name="connsiteX0" fmla="*/ 6908763 w 7547133"/>
                <a:gd name="connsiteY0" fmla="*/ 0 h 1728000"/>
                <a:gd name="connsiteX1" fmla="*/ 6872763 w 7547133"/>
                <a:gd name="connsiteY1" fmla="*/ 0 h 1728000"/>
                <a:gd name="connsiteX2" fmla="*/ 6872763 w 7547133"/>
                <a:gd name="connsiteY2" fmla="*/ 849686 h 1728000"/>
                <a:gd name="connsiteX3" fmla="*/ 6233759 w 7547133"/>
                <a:gd name="connsiteY3" fmla="*/ 849686 h 1728000"/>
                <a:gd name="connsiteX4" fmla="*/ 6233759 w 7547133"/>
                <a:gd name="connsiteY4" fmla="*/ 0 h 1728000"/>
                <a:gd name="connsiteX5" fmla="*/ 6197759 w 7547133"/>
                <a:gd name="connsiteY5" fmla="*/ 0 h 1728000"/>
                <a:gd name="connsiteX6" fmla="*/ 6197759 w 7547133"/>
                <a:gd name="connsiteY6" fmla="*/ 849686 h 1728000"/>
                <a:gd name="connsiteX7" fmla="*/ 4638321 w 7547133"/>
                <a:gd name="connsiteY7" fmla="*/ 849686 h 1728000"/>
                <a:gd name="connsiteX8" fmla="*/ 4638321 w 7547133"/>
                <a:gd name="connsiteY8" fmla="*/ 0 h 1728000"/>
                <a:gd name="connsiteX9" fmla="*/ 4602321 w 7547133"/>
                <a:gd name="connsiteY9" fmla="*/ 0 h 1728000"/>
                <a:gd name="connsiteX10" fmla="*/ 4602321 w 7547133"/>
                <a:gd name="connsiteY10" fmla="*/ 849686 h 1728000"/>
                <a:gd name="connsiteX11" fmla="*/ 0 w 7547133"/>
                <a:gd name="connsiteY11" fmla="*/ 849686 h 1728000"/>
                <a:gd name="connsiteX12" fmla="*/ 0 w 7547133"/>
                <a:gd name="connsiteY12" fmla="*/ 885686 h 1728000"/>
                <a:gd name="connsiteX13" fmla="*/ 4602321 w 7547133"/>
                <a:gd name="connsiteY13" fmla="*/ 885686 h 1728000"/>
                <a:gd name="connsiteX14" fmla="*/ 4602321 w 7547133"/>
                <a:gd name="connsiteY14" fmla="*/ 1728000 h 1728000"/>
                <a:gd name="connsiteX15" fmla="*/ 4638321 w 7547133"/>
                <a:gd name="connsiteY15" fmla="*/ 1728000 h 1728000"/>
                <a:gd name="connsiteX16" fmla="*/ 4638321 w 7547133"/>
                <a:gd name="connsiteY16" fmla="*/ 885686 h 1728000"/>
                <a:gd name="connsiteX17" fmla="*/ 6197759 w 7547133"/>
                <a:gd name="connsiteY17" fmla="*/ 885686 h 1728000"/>
                <a:gd name="connsiteX18" fmla="*/ 6197759 w 7547133"/>
                <a:gd name="connsiteY18" fmla="*/ 1728000 h 1728000"/>
                <a:gd name="connsiteX19" fmla="*/ 6233759 w 7547133"/>
                <a:gd name="connsiteY19" fmla="*/ 1728000 h 1728000"/>
                <a:gd name="connsiteX20" fmla="*/ 6233759 w 7547133"/>
                <a:gd name="connsiteY20" fmla="*/ 885686 h 1728000"/>
                <a:gd name="connsiteX21" fmla="*/ 6872763 w 7547133"/>
                <a:gd name="connsiteY21" fmla="*/ 885686 h 1728000"/>
                <a:gd name="connsiteX22" fmla="*/ 6872763 w 7547133"/>
                <a:gd name="connsiteY22" fmla="*/ 1728000 h 1728000"/>
                <a:gd name="connsiteX23" fmla="*/ 6908763 w 7547133"/>
                <a:gd name="connsiteY23" fmla="*/ 1728000 h 1728000"/>
                <a:gd name="connsiteX24" fmla="*/ 6908763 w 7547133"/>
                <a:gd name="connsiteY24" fmla="*/ 885686 h 1728000"/>
                <a:gd name="connsiteX25" fmla="*/ 7511133 w 7547133"/>
                <a:gd name="connsiteY25" fmla="*/ 885686 h 1728000"/>
                <a:gd name="connsiteX26" fmla="*/ 7511133 w 7547133"/>
                <a:gd name="connsiteY26" fmla="*/ 1155686 h 1728000"/>
                <a:gd name="connsiteX27" fmla="*/ 7547133 w 7547133"/>
                <a:gd name="connsiteY27" fmla="*/ 1155686 h 1728000"/>
                <a:gd name="connsiteX28" fmla="*/ 7547133 w 7547133"/>
                <a:gd name="connsiteY28" fmla="*/ 579686 h 1728000"/>
                <a:gd name="connsiteX29" fmla="*/ 7511133 w 7547133"/>
                <a:gd name="connsiteY29" fmla="*/ 579686 h 1728000"/>
                <a:gd name="connsiteX30" fmla="*/ 7511133 w 7547133"/>
                <a:gd name="connsiteY30" fmla="*/ 849686 h 1728000"/>
                <a:gd name="connsiteX31" fmla="*/ 6908763 w 7547133"/>
                <a:gd name="connsiteY31" fmla="*/ 849686 h 172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547133" h="1728000">
                  <a:moveTo>
                    <a:pt x="6908763" y="0"/>
                  </a:moveTo>
                  <a:lnTo>
                    <a:pt x="6872763" y="0"/>
                  </a:lnTo>
                  <a:lnTo>
                    <a:pt x="6872763" y="849686"/>
                  </a:lnTo>
                  <a:lnTo>
                    <a:pt x="6233759" y="849686"/>
                  </a:lnTo>
                  <a:lnTo>
                    <a:pt x="6233759" y="0"/>
                  </a:lnTo>
                  <a:lnTo>
                    <a:pt x="6197759" y="0"/>
                  </a:lnTo>
                  <a:lnTo>
                    <a:pt x="6197759" y="849686"/>
                  </a:lnTo>
                  <a:lnTo>
                    <a:pt x="4638321" y="849686"/>
                  </a:lnTo>
                  <a:lnTo>
                    <a:pt x="4638321" y="0"/>
                  </a:lnTo>
                  <a:lnTo>
                    <a:pt x="4602321" y="0"/>
                  </a:lnTo>
                  <a:lnTo>
                    <a:pt x="4602321" y="849686"/>
                  </a:lnTo>
                  <a:lnTo>
                    <a:pt x="0" y="849686"/>
                  </a:lnTo>
                  <a:lnTo>
                    <a:pt x="0" y="885686"/>
                  </a:lnTo>
                  <a:lnTo>
                    <a:pt x="4602321" y="885686"/>
                  </a:lnTo>
                  <a:lnTo>
                    <a:pt x="4602321" y="1728000"/>
                  </a:lnTo>
                  <a:lnTo>
                    <a:pt x="4638321" y="1728000"/>
                  </a:lnTo>
                  <a:lnTo>
                    <a:pt x="4638321" y="885686"/>
                  </a:lnTo>
                  <a:lnTo>
                    <a:pt x="6197759" y="885686"/>
                  </a:lnTo>
                  <a:lnTo>
                    <a:pt x="6197759" y="1728000"/>
                  </a:lnTo>
                  <a:lnTo>
                    <a:pt x="6233759" y="1728000"/>
                  </a:lnTo>
                  <a:lnTo>
                    <a:pt x="6233759" y="885686"/>
                  </a:lnTo>
                  <a:lnTo>
                    <a:pt x="6872763" y="885686"/>
                  </a:lnTo>
                  <a:lnTo>
                    <a:pt x="6872763" y="1728000"/>
                  </a:lnTo>
                  <a:lnTo>
                    <a:pt x="6908763" y="1728000"/>
                  </a:lnTo>
                  <a:lnTo>
                    <a:pt x="6908763" y="885686"/>
                  </a:lnTo>
                  <a:lnTo>
                    <a:pt x="7511133" y="885686"/>
                  </a:lnTo>
                  <a:lnTo>
                    <a:pt x="7511133" y="1155686"/>
                  </a:lnTo>
                  <a:lnTo>
                    <a:pt x="7547133" y="1155686"/>
                  </a:lnTo>
                  <a:lnTo>
                    <a:pt x="7547133" y="579686"/>
                  </a:lnTo>
                  <a:lnTo>
                    <a:pt x="7511133" y="579686"/>
                  </a:lnTo>
                  <a:lnTo>
                    <a:pt x="7511133" y="849686"/>
                  </a:lnTo>
                  <a:lnTo>
                    <a:pt x="6908763" y="8496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9E5BC394-A08A-4A08-8F59-A92B7857B38E}"/>
                </a:ext>
              </a:extLst>
            </p:cNvPr>
            <p:cNvSpPr/>
            <p:nvPr/>
          </p:nvSpPr>
          <p:spPr bwMode="auto">
            <a:xfrm>
              <a:off x="1455976" y="3424851"/>
              <a:ext cx="168038" cy="376268"/>
            </a:xfrm>
            <a:custGeom>
              <a:avLst/>
              <a:gdLst>
                <a:gd name="connsiteX0" fmla="*/ 0 w 84019"/>
                <a:gd name="connsiteY0" fmla="*/ 128588 h 188134"/>
                <a:gd name="connsiteX1" fmla="*/ 84019 w 84019"/>
                <a:gd name="connsiteY1" fmla="*/ 128588 h 188134"/>
                <a:gd name="connsiteX2" fmla="*/ 84019 w 84019"/>
                <a:gd name="connsiteY2" fmla="*/ 188134 h 188134"/>
                <a:gd name="connsiteX3" fmla="*/ 0 w 84019"/>
                <a:gd name="connsiteY3" fmla="*/ 188134 h 188134"/>
                <a:gd name="connsiteX4" fmla="*/ 0 w 84019"/>
                <a:gd name="connsiteY4" fmla="*/ 0 h 188134"/>
                <a:gd name="connsiteX5" fmla="*/ 84019 w 84019"/>
                <a:gd name="connsiteY5" fmla="*/ 0 h 188134"/>
                <a:gd name="connsiteX6" fmla="*/ 84019 w 84019"/>
                <a:gd name="connsiteY6" fmla="*/ 59546 h 188134"/>
                <a:gd name="connsiteX7" fmla="*/ 0 w 84019"/>
                <a:gd name="connsiteY7" fmla="*/ 59546 h 188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019" h="188134">
                  <a:moveTo>
                    <a:pt x="0" y="128588"/>
                  </a:moveTo>
                  <a:lnTo>
                    <a:pt x="84019" y="128588"/>
                  </a:lnTo>
                  <a:lnTo>
                    <a:pt x="84019" y="188134"/>
                  </a:lnTo>
                  <a:lnTo>
                    <a:pt x="0" y="188134"/>
                  </a:lnTo>
                  <a:close/>
                  <a:moveTo>
                    <a:pt x="0" y="0"/>
                  </a:moveTo>
                  <a:lnTo>
                    <a:pt x="84019" y="0"/>
                  </a:lnTo>
                  <a:lnTo>
                    <a:pt x="84019" y="59546"/>
                  </a:lnTo>
                  <a:lnTo>
                    <a:pt x="0" y="595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0398B41-B8CF-49B2-BD7C-1CD312EB5555}"/>
                </a:ext>
              </a:extLst>
            </p:cNvPr>
            <p:cNvSpPr/>
            <p:nvPr/>
          </p:nvSpPr>
          <p:spPr bwMode="auto">
            <a:xfrm>
              <a:off x="838201" y="2712985"/>
              <a:ext cx="8204201" cy="1800000"/>
            </a:xfrm>
            <a:custGeom>
              <a:avLst/>
              <a:gdLst>
                <a:gd name="connsiteX0" fmla="*/ 0 w 8204201"/>
                <a:gd name="connsiteY0" fmla="*/ 0 h 1800000"/>
                <a:gd name="connsiteX1" fmla="*/ 8204201 w 8204201"/>
                <a:gd name="connsiteY1" fmla="*/ 0 h 1800000"/>
                <a:gd name="connsiteX2" fmla="*/ 8204201 w 8204201"/>
                <a:gd name="connsiteY2" fmla="*/ 72000 h 1800000"/>
                <a:gd name="connsiteX3" fmla="*/ 72000 w 8204201"/>
                <a:gd name="connsiteY3" fmla="*/ 72000 h 1800000"/>
                <a:gd name="connsiteX4" fmla="*/ 72000 w 8204201"/>
                <a:gd name="connsiteY4" fmla="*/ 1728000 h 1800000"/>
                <a:gd name="connsiteX5" fmla="*/ 8204201 w 8204201"/>
                <a:gd name="connsiteY5" fmla="*/ 1728000 h 1800000"/>
                <a:gd name="connsiteX6" fmla="*/ 8204201 w 8204201"/>
                <a:gd name="connsiteY6" fmla="*/ 1800000 h 1800000"/>
                <a:gd name="connsiteX7" fmla="*/ 0 w 8204201"/>
                <a:gd name="connsiteY7" fmla="*/ 1800000 h 18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4201" h="1800000">
                  <a:moveTo>
                    <a:pt x="0" y="0"/>
                  </a:moveTo>
                  <a:lnTo>
                    <a:pt x="8204201" y="0"/>
                  </a:lnTo>
                  <a:lnTo>
                    <a:pt x="8204201" y="72000"/>
                  </a:lnTo>
                  <a:lnTo>
                    <a:pt x="72000" y="72000"/>
                  </a:lnTo>
                  <a:lnTo>
                    <a:pt x="72000" y="1728000"/>
                  </a:lnTo>
                  <a:lnTo>
                    <a:pt x="8204201" y="1728000"/>
                  </a:lnTo>
                  <a:lnTo>
                    <a:pt x="8204201" y="1800000"/>
                  </a:lnTo>
                  <a:lnTo>
                    <a:pt x="0" y="18000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F756820-AB37-4CF9-A964-76E108D62F05}"/>
              </a:ext>
            </a:extLst>
          </p:cNvPr>
          <p:cNvGrpSpPr/>
          <p:nvPr/>
        </p:nvGrpSpPr>
        <p:grpSpPr>
          <a:xfrm>
            <a:off x="664607" y="379411"/>
            <a:ext cx="433852" cy="847535"/>
            <a:chOff x="664607" y="379411"/>
            <a:chExt cx="433852" cy="847535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EF18E59-085E-403C-9956-1A7E265DA004}"/>
                </a:ext>
              </a:extLst>
            </p:cNvPr>
            <p:cNvGrpSpPr/>
            <p:nvPr/>
          </p:nvGrpSpPr>
          <p:grpSpPr>
            <a:xfrm>
              <a:off x="696440" y="751478"/>
              <a:ext cx="370186" cy="475468"/>
              <a:chOff x="696440" y="751478"/>
              <a:chExt cx="370186" cy="475468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3BE8481-A188-4EE0-97FE-1060C5F381FB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2B005166-B427-46D0-B6FA-268DBE923E76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AD7FDAE7-7ED2-4269-B5D7-11F831C3A51B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5B3FEFE9-0F17-4CDB-AF47-D4D21F442001}"/>
                </a:ext>
              </a:extLst>
            </p:cNvPr>
            <p:cNvSpPr/>
            <p:nvPr/>
          </p:nvSpPr>
          <p:spPr bwMode="auto">
            <a:xfrm>
              <a:off x="664607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17D5F98-B9B5-4076-99FC-44911F39E382}"/>
              </a:ext>
            </a:extLst>
          </p:cNvPr>
          <p:cNvGrpSpPr/>
          <p:nvPr/>
        </p:nvGrpSpPr>
        <p:grpSpPr>
          <a:xfrm>
            <a:off x="3338623" y="349358"/>
            <a:ext cx="485214" cy="877588"/>
            <a:chOff x="3338623" y="349358"/>
            <a:chExt cx="485214" cy="877588"/>
          </a:xfrm>
        </p:grpSpPr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6CA73618-AB3A-47F7-9689-FCF7BEFF212D}"/>
                </a:ext>
              </a:extLst>
            </p:cNvPr>
            <p:cNvSpPr/>
            <p:nvPr/>
          </p:nvSpPr>
          <p:spPr bwMode="auto">
            <a:xfrm>
              <a:off x="3338623" y="34935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8CF6BBA7-B3A4-4C19-AC60-1D504A1CBCF5}"/>
                </a:ext>
              </a:extLst>
            </p:cNvPr>
            <p:cNvGrpSpPr/>
            <p:nvPr/>
          </p:nvGrpSpPr>
          <p:grpSpPr>
            <a:xfrm>
              <a:off x="3396137" y="751478"/>
              <a:ext cx="370186" cy="475468"/>
              <a:chOff x="696440" y="751478"/>
              <a:chExt cx="370186" cy="475468"/>
            </a:xfrm>
            <a:solidFill>
              <a:srgbClr val="FF0000"/>
            </a:solidFill>
          </p:grpSpPr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879B4828-CC13-43E5-9E6F-96A6D0EF5709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F1A2B5CF-ECC1-4B6D-BEA1-DBA3C7020C8A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F173EB07-5352-4020-9DAB-0C5D9EE3D705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F7919E88-7564-446A-AB32-186BE2F7B5A4}"/>
                </a:ext>
              </a:extLst>
            </p:cNvPr>
            <p:cNvSpPr/>
            <p:nvPr/>
          </p:nvSpPr>
          <p:spPr bwMode="auto">
            <a:xfrm>
              <a:off x="3364304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6B80B4F-2BB8-4AA9-8B9B-25DD62C6CD11}"/>
              </a:ext>
            </a:extLst>
          </p:cNvPr>
          <p:cNvGrpSpPr/>
          <p:nvPr/>
        </p:nvGrpSpPr>
        <p:grpSpPr>
          <a:xfrm>
            <a:off x="3992991" y="334894"/>
            <a:ext cx="494828" cy="892052"/>
            <a:chOff x="3992991" y="334894"/>
            <a:chExt cx="494828" cy="892052"/>
          </a:xfrm>
        </p:grpSpPr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D6EC9C10-CACF-4F90-A4AE-D311A6D5015B}"/>
                </a:ext>
              </a:extLst>
            </p:cNvPr>
            <p:cNvSpPr/>
            <p:nvPr/>
          </p:nvSpPr>
          <p:spPr bwMode="auto">
            <a:xfrm>
              <a:off x="3992991" y="334894"/>
              <a:ext cx="494828" cy="513406"/>
            </a:xfrm>
            <a:custGeom>
              <a:avLst/>
              <a:gdLst>
                <a:gd name="connsiteX0" fmla="*/ 240987 w 494828"/>
                <a:gd name="connsiteY0" fmla="*/ 0 h 513406"/>
                <a:gd name="connsiteX1" fmla="*/ 467070 w 494828"/>
                <a:gd name="connsiteY1" fmla="*/ 238368 h 513406"/>
                <a:gd name="connsiteX2" fmla="*/ 449303 w 494828"/>
                <a:gd name="connsiteY2" fmla="*/ 331152 h 513406"/>
                <a:gd name="connsiteX3" fmla="*/ 433520 w 494828"/>
                <a:gd name="connsiteY3" fmla="*/ 361810 h 513406"/>
                <a:gd name="connsiteX4" fmla="*/ 442955 w 494828"/>
                <a:gd name="connsiteY4" fmla="*/ 374803 h 513406"/>
                <a:gd name="connsiteX5" fmla="*/ 494828 w 494828"/>
                <a:gd name="connsiteY5" fmla="*/ 421477 h 513406"/>
                <a:gd name="connsiteX6" fmla="*/ 444011 w 494828"/>
                <a:gd name="connsiteY6" fmla="*/ 438565 h 513406"/>
                <a:gd name="connsiteX7" fmla="*/ 435207 w 494828"/>
                <a:gd name="connsiteY7" fmla="*/ 437951 h 513406"/>
                <a:gd name="connsiteX8" fmla="*/ 442955 w 494828"/>
                <a:gd name="connsiteY8" fmla="*/ 448622 h 513406"/>
                <a:gd name="connsiteX9" fmla="*/ 494828 w 494828"/>
                <a:gd name="connsiteY9" fmla="*/ 495296 h 513406"/>
                <a:gd name="connsiteX10" fmla="*/ 345860 w 494828"/>
                <a:gd name="connsiteY10" fmla="*/ 486085 h 513406"/>
                <a:gd name="connsiteX11" fmla="*/ 322000 w 494828"/>
                <a:gd name="connsiteY11" fmla="*/ 459034 h 513406"/>
                <a:gd name="connsiteX12" fmla="*/ 308217 w 494828"/>
                <a:gd name="connsiteY12" fmla="*/ 466019 h 513406"/>
                <a:gd name="connsiteX13" fmla="*/ 240987 w 494828"/>
                <a:gd name="connsiteY13" fmla="*/ 476736 h 513406"/>
                <a:gd name="connsiteX14" fmla="*/ 173757 w 494828"/>
                <a:gd name="connsiteY14" fmla="*/ 466019 h 513406"/>
                <a:gd name="connsiteX15" fmla="*/ 168857 w 494828"/>
                <a:gd name="connsiteY15" fmla="*/ 463536 h 513406"/>
                <a:gd name="connsiteX16" fmla="*/ 148968 w 494828"/>
                <a:gd name="connsiteY16" fmla="*/ 486084 h 513406"/>
                <a:gd name="connsiteX17" fmla="*/ 0 w 494828"/>
                <a:gd name="connsiteY17" fmla="*/ 495295 h 513406"/>
                <a:gd name="connsiteX18" fmla="*/ 44541 w 494828"/>
                <a:gd name="connsiteY18" fmla="*/ 436453 h 513406"/>
                <a:gd name="connsiteX19" fmla="*/ 0 w 494828"/>
                <a:gd name="connsiteY19" fmla="*/ 421476 h 513406"/>
                <a:gd name="connsiteX20" fmla="*/ 49020 w 494828"/>
                <a:gd name="connsiteY20" fmla="*/ 356718 h 513406"/>
                <a:gd name="connsiteX21" fmla="*/ 32671 w 494828"/>
                <a:gd name="connsiteY21" fmla="*/ 331152 h 513406"/>
                <a:gd name="connsiteX22" fmla="*/ 14904 w 494828"/>
                <a:gd name="connsiteY22" fmla="*/ 238368 h 513406"/>
                <a:gd name="connsiteX23" fmla="*/ 240987 w 494828"/>
                <a:gd name="connsiteY23" fmla="*/ 0 h 51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6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80" y="407672"/>
                    <a:pt x="494828" y="421477"/>
                  </a:cubicBezTo>
                  <a:cubicBezTo>
                    <a:pt x="478684" y="430798"/>
                    <a:pt x="461415" y="436405"/>
                    <a:pt x="444011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8"/>
                    <a:pt x="387840" y="517803"/>
                    <a:pt x="345860" y="486085"/>
                  </a:cubicBezTo>
                  <a:lnTo>
                    <a:pt x="322000" y="459034"/>
                  </a:lnTo>
                  <a:lnTo>
                    <a:pt x="308217" y="466019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19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2"/>
                    <a:pt x="48433" y="523257"/>
                    <a:pt x="0" y="495295"/>
                  </a:cubicBezTo>
                  <a:lnTo>
                    <a:pt x="44541" y="436453"/>
                  </a:lnTo>
                  <a:lnTo>
                    <a:pt x="0" y="421476"/>
                  </a:lnTo>
                  <a:lnTo>
                    <a:pt x="49020" y="356718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248B625B-9EFF-4597-8200-E1907A731614}"/>
                </a:ext>
              </a:extLst>
            </p:cNvPr>
            <p:cNvGrpSpPr/>
            <p:nvPr/>
          </p:nvGrpSpPr>
          <p:grpSpPr>
            <a:xfrm>
              <a:off x="4055312" y="751478"/>
              <a:ext cx="370186" cy="475468"/>
              <a:chOff x="696440" y="751478"/>
              <a:chExt cx="370186" cy="475468"/>
            </a:xfrm>
            <a:solidFill>
              <a:srgbClr val="FF0000"/>
            </a:solidFill>
          </p:grpSpPr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47E48962-0900-45E3-A685-64E95B84E267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9A6EB620-B53B-4341-8B3A-2976C978C811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659123E5-EEAD-4358-B9AC-8A67FB3269EC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6" name="楕円 275">
              <a:extLst>
                <a:ext uri="{FF2B5EF4-FFF2-40B4-BE49-F238E27FC236}">
                  <a16:creationId xmlns:a16="http://schemas.microsoft.com/office/drawing/2014/main" id="{B1862CB1-4BD6-4D48-B547-A89FF24D7F72}"/>
                </a:ext>
              </a:extLst>
            </p:cNvPr>
            <p:cNvSpPr/>
            <p:nvPr/>
          </p:nvSpPr>
          <p:spPr bwMode="auto">
            <a:xfrm>
              <a:off x="4023479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9A10149-1507-48FC-9ED3-F52330C0947C}"/>
              </a:ext>
            </a:extLst>
          </p:cNvPr>
          <p:cNvGrpSpPr/>
          <p:nvPr/>
        </p:nvGrpSpPr>
        <p:grpSpPr>
          <a:xfrm>
            <a:off x="2733273" y="379411"/>
            <a:ext cx="433852" cy="847535"/>
            <a:chOff x="2733273" y="379411"/>
            <a:chExt cx="433852" cy="847535"/>
          </a:xfrm>
        </p:grpSpPr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B5FCC520-93DB-4FF8-B4ED-9E8C7C878F46}"/>
                </a:ext>
              </a:extLst>
            </p:cNvPr>
            <p:cNvGrpSpPr/>
            <p:nvPr/>
          </p:nvGrpSpPr>
          <p:grpSpPr>
            <a:xfrm>
              <a:off x="2765106" y="751478"/>
              <a:ext cx="370186" cy="475468"/>
              <a:chOff x="696440" y="751478"/>
              <a:chExt cx="370186" cy="475468"/>
            </a:xfrm>
            <a:solidFill>
              <a:srgbClr val="FF0000"/>
            </a:solidFill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1B697193-746B-4105-8781-F316864F91B4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F8B5C183-6896-49A9-B9AE-E8D0CC27972F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79AE8798-CB51-4903-A161-53BFE929698B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4" name="楕円 283">
              <a:extLst>
                <a:ext uri="{FF2B5EF4-FFF2-40B4-BE49-F238E27FC236}">
                  <a16:creationId xmlns:a16="http://schemas.microsoft.com/office/drawing/2014/main" id="{2BAF2584-6CFA-4297-B175-630547992A89}"/>
                </a:ext>
              </a:extLst>
            </p:cNvPr>
            <p:cNvSpPr/>
            <p:nvPr/>
          </p:nvSpPr>
          <p:spPr bwMode="auto">
            <a:xfrm>
              <a:off x="2733273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664B745-2E9A-449C-9532-B1E80F26D23F}"/>
              </a:ext>
            </a:extLst>
          </p:cNvPr>
          <p:cNvGrpSpPr/>
          <p:nvPr/>
        </p:nvGrpSpPr>
        <p:grpSpPr>
          <a:xfrm>
            <a:off x="1215841" y="313239"/>
            <a:ext cx="527350" cy="913707"/>
            <a:chOff x="1215841" y="313239"/>
            <a:chExt cx="527350" cy="913707"/>
          </a:xfrm>
        </p:grpSpPr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DCEDEDD7-242D-42E3-B11B-82B5CC0364E1}"/>
                </a:ext>
              </a:extLst>
            </p:cNvPr>
            <p:cNvSpPr/>
            <p:nvPr/>
          </p:nvSpPr>
          <p:spPr bwMode="auto">
            <a:xfrm>
              <a:off x="1215841" y="31323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48788BAA-FE83-4439-9D98-610D98D7CD4E}"/>
                </a:ext>
              </a:extLst>
            </p:cNvPr>
            <p:cNvGrpSpPr/>
            <p:nvPr/>
          </p:nvGrpSpPr>
          <p:grpSpPr>
            <a:xfrm>
              <a:off x="1294423" y="751478"/>
              <a:ext cx="370186" cy="475468"/>
              <a:chOff x="696440" y="751478"/>
              <a:chExt cx="370186" cy="475468"/>
            </a:xfrm>
          </p:grpSpPr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83A7100B-037E-4882-BF12-3B008E3839D0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3AFA2CF1-8C81-4EE5-8649-B42FD6AE3B4E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99ACB36E-1004-4247-8A15-83162B727D63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14F28A68-0594-47D2-A967-CCEFC3D0EFD5}"/>
                </a:ext>
              </a:extLst>
            </p:cNvPr>
            <p:cNvSpPr/>
            <p:nvPr/>
          </p:nvSpPr>
          <p:spPr bwMode="auto">
            <a:xfrm>
              <a:off x="1262590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C493490-95F8-4F0A-B26E-AE61AA391B35}"/>
              </a:ext>
            </a:extLst>
          </p:cNvPr>
          <p:cNvGrpSpPr/>
          <p:nvPr/>
        </p:nvGrpSpPr>
        <p:grpSpPr>
          <a:xfrm>
            <a:off x="1896947" y="336410"/>
            <a:ext cx="472580" cy="890536"/>
            <a:chOff x="1896947" y="336410"/>
            <a:chExt cx="472580" cy="890536"/>
          </a:xfrm>
        </p:grpSpPr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A47439CA-C930-40C7-A5D1-66E839827CF4}"/>
                </a:ext>
              </a:extLst>
            </p:cNvPr>
            <p:cNvSpPr/>
            <p:nvPr/>
          </p:nvSpPr>
          <p:spPr bwMode="auto">
            <a:xfrm>
              <a:off x="1896947" y="33641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0D72D1A0-D6D8-4069-BD34-1E68D3EDCC23}"/>
                </a:ext>
              </a:extLst>
            </p:cNvPr>
            <p:cNvGrpSpPr/>
            <p:nvPr/>
          </p:nvGrpSpPr>
          <p:grpSpPr>
            <a:xfrm>
              <a:off x="1948144" y="751478"/>
              <a:ext cx="370186" cy="475468"/>
              <a:chOff x="696440" y="751478"/>
              <a:chExt cx="370186" cy="475468"/>
            </a:xfrm>
          </p:grpSpPr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2D0B6B6B-EBFD-4A82-B604-1DA4FF816915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1FEE8E87-1728-4D38-9B90-5CF7B8BBA368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E92DD313-E6E0-4CE5-A4F3-4B469603FA81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A6414E4F-2158-4564-A1D0-851DBB46F70B}"/>
                </a:ext>
              </a:extLst>
            </p:cNvPr>
            <p:cNvSpPr/>
            <p:nvPr/>
          </p:nvSpPr>
          <p:spPr bwMode="auto">
            <a:xfrm>
              <a:off x="1916311" y="3794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936908B-7FBC-4037-A497-ABB4AADDF061}"/>
              </a:ext>
            </a:extLst>
          </p:cNvPr>
          <p:cNvGrpSpPr/>
          <p:nvPr/>
        </p:nvGrpSpPr>
        <p:grpSpPr>
          <a:xfrm>
            <a:off x="664607" y="1490661"/>
            <a:ext cx="433852" cy="847535"/>
            <a:chOff x="664607" y="1490661"/>
            <a:chExt cx="433852" cy="847535"/>
          </a:xfrm>
        </p:grpSpPr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EE8F3444-3AE5-4DC4-9978-9218363AD04A}"/>
                </a:ext>
              </a:extLst>
            </p:cNvPr>
            <p:cNvGrpSpPr/>
            <p:nvPr/>
          </p:nvGrpSpPr>
          <p:grpSpPr>
            <a:xfrm>
              <a:off x="696440" y="1862728"/>
              <a:ext cx="370186" cy="475468"/>
              <a:chOff x="696440" y="751478"/>
              <a:chExt cx="370186" cy="4754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9F4BAC06-4D65-4DE7-A5B6-93CFC3D75F0B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73FC53D5-7A03-480D-84A1-A3DB0F00DDF6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4A56C422-3C99-49D9-9C15-32CCBBBC72B8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FFB02D03-5275-40BD-BB4C-D7A0B15165B8}"/>
                </a:ext>
              </a:extLst>
            </p:cNvPr>
            <p:cNvSpPr/>
            <p:nvPr/>
          </p:nvSpPr>
          <p:spPr bwMode="auto">
            <a:xfrm>
              <a:off x="664607" y="14906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C68F64F-C764-44DB-AA91-0C6A30AC9148}"/>
              </a:ext>
            </a:extLst>
          </p:cNvPr>
          <p:cNvGrpSpPr/>
          <p:nvPr/>
        </p:nvGrpSpPr>
        <p:grpSpPr>
          <a:xfrm>
            <a:off x="3338623" y="1460608"/>
            <a:ext cx="485214" cy="877588"/>
            <a:chOff x="3338623" y="1460608"/>
            <a:chExt cx="485214" cy="877588"/>
          </a:xfrm>
        </p:grpSpPr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AF24E18D-99CA-48C9-8124-6EDD995024C5}"/>
                </a:ext>
              </a:extLst>
            </p:cNvPr>
            <p:cNvSpPr/>
            <p:nvPr/>
          </p:nvSpPr>
          <p:spPr bwMode="auto">
            <a:xfrm>
              <a:off x="3338623" y="146060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577961B4-AF03-4134-9C09-1128B5520C59}"/>
                </a:ext>
              </a:extLst>
            </p:cNvPr>
            <p:cNvGrpSpPr/>
            <p:nvPr/>
          </p:nvGrpSpPr>
          <p:grpSpPr>
            <a:xfrm>
              <a:off x="3396137" y="1862728"/>
              <a:ext cx="370186" cy="475468"/>
              <a:chOff x="696440" y="751478"/>
              <a:chExt cx="370186" cy="4754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AA6D5C6F-26A9-4A5A-8B24-89FEC2A0C70A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22682648-831B-43DB-B7D7-573818F77264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6BF5093F-9EC7-4A2F-8E39-AAE4DFE41EAD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2" name="楕円 551">
              <a:extLst>
                <a:ext uri="{FF2B5EF4-FFF2-40B4-BE49-F238E27FC236}">
                  <a16:creationId xmlns:a16="http://schemas.microsoft.com/office/drawing/2014/main" id="{3B963536-2828-42AE-BB3A-922930F681BF}"/>
                </a:ext>
              </a:extLst>
            </p:cNvPr>
            <p:cNvSpPr/>
            <p:nvPr/>
          </p:nvSpPr>
          <p:spPr bwMode="auto">
            <a:xfrm>
              <a:off x="3364304" y="14906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CF22D88-E670-42E7-BF3F-6CC14CDD1331}"/>
              </a:ext>
            </a:extLst>
          </p:cNvPr>
          <p:cNvGrpSpPr/>
          <p:nvPr/>
        </p:nvGrpSpPr>
        <p:grpSpPr>
          <a:xfrm>
            <a:off x="3992991" y="1446144"/>
            <a:ext cx="494828" cy="892052"/>
            <a:chOff x="3992991" y="1446144"/>
            <a:chExt cx="494828" cy="892052"/>
          </a:xfrm>
        </p:grpSpPr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851B9D4E-9150-4E24-95BD-323B76F04EA1}"/>
                </a:ext>
              </a:extLst>
            </p:cNvPr>
            <p:cNvSpPr/>
            <p:nvPr/>
          </p:nvSpPr>
          <p:spPr bwMode="auto">
            <a:xfrm>
              <a:off x="3992991" y="1446144"/>
              <a:ext cx="494828" cy="513406"/>
            </a:xfrm>
            <a:custGeom>
              <a:avLst/>
              <a:gdLst>
                <a:gd name="connsiteX0" fmla="*/ 240987 w 494828"/>
                <a:gd name="connsiteY0" fmla="*/ 0 h 513406"/>
                <a:gd name="connsiteX1" fmla="*/ 467070 w 494828"/>
                <a:gd name="connsiteY1" fmla="*/ 238368 h 513406"/>
                <a:gd name="connsiteX2" fmla="*/ 449303 w 494828"/>
                <a:gd name="connsiteY2" fmla="*/ 331152 h 513406"/>
                <a:gd name="connsiteX3" fmla="*/ 433520 w 494828"/>
                <a:gd name="connsiteY3" fmla="*/ 361810 h 513406"/>
                <a:gd name="connsiteX4" fmla="*/ 442955 w 494828"/>
                <a:gd name="connsiteY4" fmla="*/ 374803 h 513406"/>
                <a:gd name="connsiteX5" fmla="*/ 494828 w 494828"/>
                <a:gd name="connsiteY5" fmla="*/ 421477 h 513406"/>
                <a:gd name="connsiteX6" fmla="*/ 444011 w 494828"/>
                <a:gd name="connsiteY6" fmla="*/ 438565 h 513406"/>
                <a:gd name="connsiteX7" fmla="*/ 435207 w 494828"/>
                <a:gd name="connsiteY7" fmla="*/ 437951 h 513406"/>
                <a:gd name="connsiteX8" fmla="*/ 442955 w 494828"/>
                <a:gd name="connsiteY8" fmla="*/ 448622 h 513406"/>
                <a:gd name="connsiteX9" fmla="*/ 494828 w 494828"/>
                <a:gd name="connsiteY9" fmla="*/ 495296 h 513406"/>
                <a:gd name="connsiteX10" fmla="*/ 345860 w 494828"/>
                <a:gd name="connsiteY10" fmla="*/ 486085 h 513406"/>
                <a:gd name="connsiteX11" fmla="*/ 322000 w 494828"/>
                <a:gd name="connsiteY11" fmla="*/ 459034 h 513406"/>
                <a:gd name="connsiteX12" fmla="*/ 308217 w 494828"/>
                <a:gd name="connsiteY12" fmla="*/ 466019 h 513406"/>
                <a:gd name="connsiteX13" fmla="*/ 240987 w 494828"/>
                <a:gd name="connsiteY13" fmla="*/ 476736 h 513406"/>
                <a:gd name="connsiteX14" fmla="*/ 173757 w 494828"/>
                <a:gd name="connsiteY14" fmla="*/ 466019 h 513406"/>
                <a:gd name="connsiteX15" fmla="*/ 168857 w 494828"/>
                <a:gd name="connsiteY15" fmla="*/ 463536 h 513406"/>
                <a:gd name="connsiteX16" fmla="*/ 148968 w 494828"/>
                <a:gd name="connsiteY16" fmla="*/ 486084 h 513406"/>
                <a:gd name="connsiteX17" fmla="*/ 0 w 494828"/>
                <a:gd name="connsiteY17" fmla="*/ 495295 h 513406"/>
                <a:gd name="connsiteX18" fmla="*/ 44541 w 494828"/>
                <a:gd name="connsiteY18" fmla="*/ 436453 h 513406"/>
                <a:gd name="connsiteX19" fmla="*/ 0 w 494828"/>
                <a:gd name="connsiteY19" fmla="*/ 421476 h 513406"/>
                <a:gd name="connsiteX20" fmla="*/ 49020 w 494828"/>
                <a:gd name="connsiteY20" fmla="*/ 356718 h 513406"/>
                <a:gd name="connsiteX21" fmla="*/ 32671 w 494828"/>
                <a:gd name="connsiteY21" fmla="*/ 331152 h 513406"/>
                <a:gd name="connsiteX22" fmla="*/ 14904 w 494828"/>
                <a:gd name="connsiteY22" fmla="*/ 238368 h 513406"/>
                <a:gd name="connsiteX23" fmla="*/ 240987 w 494828"/>
                <a:gd name="connsiteY23" fmla="*/ 0 h 51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6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80" y="407672"/>
                    <a:pt x="494828" y="421477"/>
                  </a:cubicBezTo>
                  <a:cubicBezTo>
                    <a:pt x="478684" y="430798"/>
                    <a:pt x="461415" y="436405"/>
                    <a:pt x="444011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8"/>
                    <a:pt x="387840" y="517803"/>
                    <a:pt x="345860" y="486085"/>
                  </a:cubicBezTo>
                  <a:lnTo>
                    <a:pt x="322000" y="459034"/>
                  </a:lnTo>
                  <a:lnTo>
                    <a:pt x="308217" y="466019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19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2"/>
                    <a:pt x="48433" y="523257"/>
                    <a:pt x="0" y="495295"/>
                  </a:cubicBezTo>
                  <a:lnTo>
                    <a:pt x="44541" y="436453"/>
                  </a:lnTo>
                  <a:lnTo>
                    <a:pt x="0" y="421476"/>
                  </a:lnTo>
                  <a:lnTo>
                    <a:pt x="49020" y="356718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29A17FCC-CE64-4AC1-94A6-DDD4C82D0DA0}"/>
                </a:ext>
              </a:extLst>
            </p:cNvPr>
            <p:cNvGrpSpPr/>
            <p:nvPr/>
          </p:nvGrpSpPr>
          <p:grpSpPr>
            <a:xfrm>
              <a:off x="4055312" y="1862728"/>
              <a:ext cx="370186" cy="475468"/>
              <a:chOff x="696440" y="751478"/>
              <a:chExt cx="370186" cy="4754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C450412F-4A29-4390-B8C7-7214CF3D27AA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5157747B-585B-4C3D-BDAC-3E93D7AB1B7A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1E881729-8244-41FB-B153-C26D94C56E8C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3" name="楕円 552">
              <a:extLst>
                <a:ext uri="{FF2B5EF4-FFF2-40B4-BE49-F238E27FC236}">
                  <a16:creationId xmlns:a16="http://schemas.microsoft.com/office/drawing/2014/main" id="{88F47ECF-1B86-4055-AF9A-2792B795B224}"/>
                </a:ext>
              </a:extLst>
            </p:cNvPr>
            <p:cNvSpPr/>
            <p:nvPr/>
          </p:nvSpPr>
          <p:spPr bwMode="auto">
            <a:xfrm>
              <a:off x="4023479" y="14906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CB3F1B0-5968-47F4-A652-68052121473D}"/>
              </a:ext>
            </a:extLst>
          </p:cNvPr>
          <p:cNvGrpSpPr/>
          <p:nvPr/>
        </p:nvGrpSpPr>
        <p:grpSpPr>
          <a:xfrm>
            <a:off x="2733273" y="1490661"/>
            <a:ext cx="433852" cy="847535"/>
            <a:chOff x="2733273" y="1490661"/>
            <a:chExt cx="433852" cy="847535"/>
          </a:xfrm>
        </p:grpSpPr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7B956B13-A42A-4834-A4DB-69B5A297AC48}"/>
                </a:ext>
              </a:extLst>
            </p:cNvPr>
            <p:cNvGrpSpPr/>
            <p:nvPr/>
          </p:nvGrpSpPr>
          <p:grpSpPr>
            <a:xfrm>
              <a:off x="2765106" y="1862728"/>
              <a:ext cx="370186" cy="475468"/>
              <a:chOff x="696440" y="751478"/>
              <a:chExt cx="370186" cy="4754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8764D30F-F1C8-431B-AD7E-9256C13B2BE7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37E521AD-F405-46ED-BD5E-4F44EE6B6A49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6B0EE91D-0550-4840-B4DD-67E3D848E1DD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4" name="楕円 553">
              <a:extLst>
                <a:ext uri="{FF2B5EF4-FFF2-40B4-BE49-F238E27FC236}">
                  <a16:creationId xmlns:a16="http://schemas.microsoft.com/office/drawing/2014/main" id="{9452D498-7DFF-4BAA-8D41-7D6A67D05CC9}"/>
                </a:ext>
              </a:extLst>
            </p:cNvPr>
            <p:cNvSpPr/>
            <p:nvPr/>
          </p:nvSpPr>
          <p:spPr bwMode="auto">
            <a:xfrm>
              <a:off x="2733273" y="14906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395D726-8709-429B-80FB-CA09DC005B68}"/>
              </a:ext>
            </a:extLst>
          </p:cNvPr>
          <p:cNvGrpSpPr/>
          <p:nvPr/>
        </p:nvGrpSpPr>
        <p:grpSpPr>
          <a:xfrm>
            <a:off x="1215841" y="1424489"/>
            <a:ext cx="527350" cy="913707"/>
            <a:chOff x="1215841" y="1424489"/>
            <a:chExt cx="527350" cy="913707"/>
          </a:xfrm>
        </p:grpSpPr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5C8012C5-10B7-4C40-AF8D-0EF9D747CA62}"/>
                </a:ext>
              </a:extLst>
            </p:cNvPr>
            <p:cNvSpPr/>
            <p:nvPr/>
          </p:nvSpPr>
          <p:spPr bwMode="auto">
            <a:xfrm>
              <a:off x="1215841" y="142448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0FD4C294-DFBD-4EE6-B0B2-C9510B541AEB}"/>
                </a:ext>
              </a:extLst>
            </p:cNvPr>
            <p:cNvGrpSpPr/>
            <p:nvPr/>
          </p:nvGrpSpPr>
          <p:grpSpPr>
            <a:xfrm>
              <a:off x="1294423" y="1862728"/>
              <a:ext cx="370186" cy="475468"/>
              <a:chOff x="696440" y="751478"/>
              <a:chExt cx="370186" cy="4754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84A6EBC4-303F-40EB-9E79-43D92D3600BC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69B992C2-AE7D-4D1A-B7E3-F2388ED581F6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F3D3A0B8-64F0-495D-AEBD-2491D253E0D0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5" name="楕円 554">
              <a:extLst>
                <a:ext uri="{FF2B5EF4-FFF2-40B4-BE49-F238E27FC236}">
                  <a16:creationId xmlns:a16="http://schemas.microsoft.com/office/drawing/2014/main" id="{CA07FF1A-A530-4B01-AAB6-6A5EACA7738B}"/>
                </a:ext>
              </a:extLst>
            </p:cNvPr>
            <p:cNvSpPr/>
            <p:nvPr/>
          </p:nvSpPr>
          <p:spPr bwMode="auto">
            <a:xfrm>
              <a:off x="1262590" y="14906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8300ED76-5ED8-4942-BE18-5A38B6B12794}"/>
              </a:ext>
            </a:extLst>
          </p:cNvPr>
          <p:cNvGrpSpPr/>
          <p:nvPr/>
        </p:nvGrpSpPr>
        <p:grpSpPr>
          <a:xfrm>
            <a:off x="1896947" y="1447660"/>
            <a:ext cx="472580" cy="890536"/>
            <a:chOff x="1896947" y="1447660"/>
            <a:chExt cx="472580" cy="890536"/>
          </a:xfrm>
        </p:grpSpPr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6BB76E0C-02F9-4A7B-B702-7E000B66CE61}"/>
                </a:ext>
              </a:extLst>
            </p:cNvPr>
            <p:cNvSpPr/>
            <p:nvPr/>
          </p:nvSpPr>
          <p:spPr bwMode="auto">
            <a:xfrm>
              <a:off x="1896947" y="144766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C4C9D3C3-3522-479E-83EF-C85AD65007F2}"/>
                </a:ext>
              </a:extLst>
            </p:cNvPr>
            <p:cNvGrpSpPr/>
            <p:nvPr/>
          </p:nvGrpSpPr>
          <p:grpSpPr>
            <a:xfrm>
              <a:off x="1948144" y="1862728"/>
              <a:ext cx="370186" cy="475468"/>
              <a:chOff x="696440" y="751478"/>
              <a:chExt cx="370186" cy="4754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638B08D2-55BA-460D-A4A4-3FE44BA7E901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0CD50CEF-4DD6-485F-A7A8-E979B2CE2471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6802CC31-D19D-4266-AE66-6817ED13C811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6" name="楕円 555">
              <a:extLst>
                <a:ext uri="{FF2B5EF4-FFF2-40B4-BE49-F238E27FC236}">
                  <a16:creationId xmlns:a16="http://schemas.microsoft.com/office/drawing/2014/main" id="{FE410366-50C5-4A1E-B2E2-B7B1F34EDE9D}"/>
                </a:ext>
              </a:extLst>
            </p:cNvPr>
            <p:cNvSpPr/>
            <p:nvPr/>
          </p:nvSpPr>
          <p:spPr bwMode="auto">
            <a:xfrm>
              <a:off x="1916311" y="14906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44196B6-2560-4B29-86EB-F1B298A26CCE}"/>
              </a:ext>
            </a:extLst>
          </p:cNvPr>
          <p:cNvGrpSpPr/>
          <p:nvPr/>
        </p:nvGrpSpPr>
        <p:grpSpPr>
          <a:xfrm>
            <a:off x="664607" y="2576511"/>
            <a:ext cx="433852" cy="847535"/>
            <a:chOff x="664607" y="2576511"/>
            <a:chExt cx="433852" cy="847535"/>
          </a:xfrm>
        </p:grpSpPr>
        <p:grpSp>
          <p:nvGrpSpPr>
            <p:cNvPr id="561" name="グループ化 560">
              <a:extLst>
                <a:ext uri="{FF2B5EF4-FFF2-40B4-BE49-F238E27FC236}">
                  <a16:creationId xmlns:a16="http://schemas.microsoft.com/office/drawing/2014/main" id="{742E6465-EDD5-413E-A9F8-C181BA72BC40}"/>
                </a:ext>
              </a:extLst>
            </p:cNvPr>
            <p:cNvGrpSpPr/>
            <p:nvPr/>
          </p:nvGrpSpPr>
          <p:grpSpPr>
            <a:xfrm>
              <a:off x="696440" y="2948578"/>
              <a:ext cx="370186" cy="475468"/>
              <a:chOff x="696440" y="751478"/>
              <a:chExt cx="370186" cy="475468"/>
            </a:xfrm>
            <a:solidFill>
              <a:schemeClr val="bg1">
                <a:lumMod val="95000"/>
              </a:schemeClr>
            </a:solidFill>
          </p:grpSpPr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8C06E603-FCF1-4ECE-A0EF-F5C92F1A4F70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99748E9A-D45E-4F2C-98E5-25C7ACB9D353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EBB59ADA-CDF1-4B47-8A77-B13B9B78AEFD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D725C2C9-65F9-4A36-889C-11324653A4EA}"/>
                </a:ext>
              </a:extLst>
            </p:cNvPr>
            <p:cNvSpPr/>
            <p:nvPr/>
          </p:nvSpPr>
          <p:spPr bwMode="auto">
            <a:xfrm>
              <a:off x="664607" y="25765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E56C5A4-2222-47FA-B018-5A92E6ACE831}"/>
              </a:ext>
            </a:extLst>
          </p:cNvPr>
          <p:cNvGrpSpPr/>
          <p:nvPr/>
        </p:nvGrpSpPr>
        <p:grpSpPr>
          <a:xfrm>
            <a:off x="3338623" y="2546458"/>
            <a:ext cx="485214" cy="877588"/>
            <a:chOff x="3338623" y="2546458"/>
            <a:chExt cx="485214" cy="877588"/>
          </a:xfrm>
        </p:grpSpPr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7887312A-B35C-416D-945D-368460A14611}"/>
                </a:ext>
              </a:extLst>
            </p:cNvPr>
            <p:cNvSpPr/>
            <p:nvPr/>
          </p:nvSpPr>
          <p:spPr bwMode="auto">
            <a:xfrm>
              <a:off x="3338623" y="254645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E6B6C9B8-739C-400D-B2C5-905C3C3E5F16}"/>
                </a:ext>
              </a:extLst>
            </p:cNvPr>
            <p:cNvGrpSpPr/>
            <p:nvPr/>
          </p:nvGrpSpPr>
          <p:grpSpPr>
            <a:xfrm>
              <a:off x="3396137" y="2948578"/>
              <a:ext cx="370186" cy="475468"/>
              <a:chOff x="696440" y="751478"/>
              <a:chExt cx="370186" cy="475468"/>
            </a:xfrm>
            <a:solidFill>
              <a:schemeClr val="bg1">
                <a:lumMod val="95000"/>
              </a:schemeClr>
            </a:solidFill>
          </p:grpSpPr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5D76ED2F-BC23-4BC0-9B0F-789CC5F77728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5D8E036E-44DE-4777-9B86-8FD9CE00E09B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3E75008C-6BAD-4298-9C3F-1E76E5F7FBFA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6" name="楕円 585">
              <a:extLst>
                <a:ext uri="{FF2B5EF4-FFF2-40B4-BE49-F238E27FC236}">
                  <a16:creationId xmlns:a16="http://schemas.microsoft.com/office/drawing/2014/main" id="{584E4813-7611-4A08-AD20-D7FC3E0A4904}"/>
                </a:ext>
              </a:extLst>
            </p:cNvPr>
            <p:cNvSpPr/>
            <p:nvPr/>
          </p:nvSpPr>
          <p:spPr bwMode="auto">
            <a:xfrm>
              <a:off x="3364304" y="25765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D84453F-6D44-4BEF-A79F-A8F00D729858}"/>
              </a:ext>
            </a:extLst>
          </p:cNvPr>
          <p:cNvGrpSpPr/>
          <p:nvPr/>
        </p:nvGrpSpPr>
        <p:grpSpPr>
          <a:xfrm>
            <a:off x="3992991" y="2531994"/>
            <a:ext cx="494828" cy="892052"/>
            <a:chOff x="3992991" y="2531994"/>
            <a:chExt cx="494828" cy="892052"/>
          </a:xfrm>
        </p:grpSpPr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5386CC90-4270-4924-9DF9-4D57A648D462}"/>
                </a:ext>
              </a:extLst>
            </p:cNvPr>
            <p:cNvSpPr/>
            <p:nvPr/>
          </p:nvSpPr>
          <p:spPr bwMode="auto">
            <a:xfrm>
              <a:off x="3992991" y="2531994"/>
              <a:ext cx="494828" cy="513406"/>
            </a:xfrm>
            <a:custGeom>
              <a:avLst/>
              <a:gdLst>
                <a:gd name="connsiteX0" fmla="*/ 240987 w 494828"/>
                <a:gd name="connsiteY0" fmla="*/ 0 h 513406"/>
                <a:gd name="connsiteX1" fmla="*/ 467070 w 494828"/>
                <a:gd name="connsiteY1" fmla="*/ 238368 h 513406"/>
                <a:gd name="connsiteX2" fmla="*/ 449303 w 494828"/>
                <a:gd name="connsiteY2" fmla="*/ 331152 h 513406"/>
                <a:gd name="connsiteX3" fmla="*/ 433520 w 494828"/>
                <a:gd name="connsiteY3" fmla="*/ 361810 h 513406"/>
                <a:gd name="connsiteX4" fmla="*/ 442955 w 494828"/>
                <a:gd name="connsiteY4" fmla="*/ 374803 h 513406"/>
                <a:gd name="connsiteX5" fmla="*/ 494828 w 494828"/>
                <a:gd name="connsiteY5" fmla="*/ 421477 h 513406"/>
                <a:gd name="connsiteX6" fmla="*/ 444011 w 494828"/>
                <a:gd name="connsiteY6" fmla="*/ 438565 h 513406"/>
                <a:gd name="connsiteX7" fmla="*/ 435207 w 494828"/>
                <a:gd name="connsiteY7" fmla="*/ 437951 h 513406"/>
                <a:gd name="connsiteX8" fmla="*/ 442955 w 494828"/>
                <a:gd name="connsiteY8" fmla="*/ 448622 h 513406"/>
                <a:gd name="connsiteX9" fmla="*/ 494828 w 494828"/>
                <a:gd name="connsiteY9" fmla="*/ 495296 h 513406"/>
                <a:gd name="connsiteX10" fmla="*/ 345860 w 494828"/>
                <a:gd name="connsiteY10" fmla="*/ 486085 h 513406"/>
                <a:gd name="connsiteX11" fmla="*/ 322000 w 494828"/>
                <a:gd name="connsiteY11" fmla="*/ 459034 h 513406"/>
                <a:gd name="connsiteX12" fmla="*/ 308217 w 494828"/>
                <a:gd name="connsiteY12" fmla="*/ 466019 h 513406"/>
                <a:gd name="connsiteX13" fmla="*/ 240987 w 494828"/>
                <a:gd name="connsiteY13" fmla="*/ 476736 h 513406"/>
                <a:gd name="connsiteX14" fmla="*/ 173757 w 494828"/>
                <a:gd name="connsiteY14" fmla="*/ 466019 h 513406"/>
                <a:gd name="connsiteX15" fmla="*/ 168857 w 494828"/>
                <a:gd name="connsiteY15" fmla="*/ 463536 h 513406"/>
                <a:gd name="connsiteX16" fmla="*/ 148968 w 494828"/>
                <a:gd name="connsiteY16" fmla="*/ 486084 h 513406"/>
                <a:gd name="connsiteX17" fmla="*/ 0 w 494828"/>
                <a:gd name="connsiteY17" fmla="*/ 495295 h 513406"/>
                <a:gd name="connsiteX18" fmla="*/ 44541 w 494828"/>
                <a:gd name="connsiteY18" fmla="*/ 436453 h 513406"/>
                <a:gd name="connsiteX19" fmla="*/ 0 w 494828"/>
                <a:gd name="connsiteY19" fmla="*/ 421476 h 513406"/>
                <a:gd name="connsiteX20" fmla="*/ 49020 w 494828"/>
                <a:gd name="connsiteY20" fmla="*/ 356718 h 513406"/>
                <a:gd name="connsiteX21" fmla="*/ 32671 w 494828"/>
                <a:gd name="connsiteY21" fmla="*/ 331152 h 513406"/>
                <a:gd name="connsiteX22" fmla="*/ 14904 w 494828"/>
                <a:gd name="connsiteY22" fmla="*/ 238368 h 513406"/>
                <a:gd name="connsiteX23" fmla="*/ 240987 w 494828"/>
                <a:gd name="connsiteY23" fmla="*/ 0 h 51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6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80" y="407672"/>
                    <a:pt x="494828" y="421477"/>
                  </a:cubicBezTo>
                  <a:cubicBezTo>
                    <a:pt x="478684" y="430798"/>
                    <a:pt x="461415" y="436405"/>
                    <a:pt x="444011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8"/>
                    <a:pt x="387840" y="517803"/>
                    <a:pt x="345860" y="486085"/>
                  </a:cubicBezTo>
                  <a:lnTo>
                    <a:pt x="322000" y="459034"/>
                  </a:lnTo>
                  <a:lnTo>
                    <a:pt x="308217" y="466019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19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2"/>
                    <a:pt x="48433" y="523257"/>
                    <a:pt x="0" y="495295"/>
                  </a:cubicBezTo>
                  <a:lnTo>
                    <a:pt x="44541" y="436453"/>
                  </a:lnTo>
                  <a:lnTo>
                    <a:pt x="0" y="421476"/>
                  </a:lnTo>
                  <a:lnTo>
                    <a:pt x="49020" y="356718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960FCA08-E8C7-4250-B12F-EF3FD0E4A9BD}"/>
                </a:ext>
              </a:extLst>
            </p:cNvPr>
            <p:cNvGrpSpPr/>
            <p:nvPr/>
          </p:nvGrpSpPr>
          <p:grpSpPr>
            <a:xfrm>
              <a:off x="4055312" y="2948578"/>
              <a:ext cx="370186" cy="475468"/>
              <a:chOff x="696440" y="751478"/>
              <a:chExt cx="370186" cy="475468"/>
            </a:xfrm>
            <a:solidFill>
              <a:schemeClr val="bg1">
                <a:lumMod val="95000"/>
              </a:schemeClr>
            </a:solidFill>
          </p:grpSpPr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F01F040E-2BC6-4FA8-8DFD-BA9DD66306A4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86F7043B-348E-498E-BC1C-5BDCC2907866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F56D26A2-C017-4C95-BD9C-1F8E8096DFD4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7" name="楕円 586">
              <a:extLst>
                <a:ext uri="{FF2B5EF4-FFF2-40B4-BE49-F238E27FC236}">
                  <a16:creationId xmlns:a16="http://schemas.microsoft.com/office/drawing/2014/main" id="{EB185DAD-F4D3-45D0-9781-F2B8D8F533E0}"/>
                </a:ext>
              </a:extLst>
            </p:cNvPr>
            <p:cNvSpPr/>
            <p:nvPr/>
          </p:nvSpPr>
          <p:spPr bwMode="auto">
            <a:xfrm>
              <a:off x="4023479" y="25765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CEE693A-FD83-47B2-BA9B-DDFCD3E1AA92}"/>
              </a:ext>
            </a:extLst>
          </p:cNvPr>
          <p:cNvGrpSpPr/>
          <p:nvPr/>
        </p:nvGrpSpPr>
        <p:grpSpPr>
          <a:xfrm>
            <a:off x="2733273" y="2576511"/>
            <a:ext cx="433852" cy="847535"/>
            <a:chOff x="2733273" y="2576511"/>
            <a:chExt cx="433852" cy="847535"/>
          </a:xfrm>
        </p:grpSpPr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99CE9CBC-8B0A-456C-ABBA-862A35DB78E2}"/>
                </a:ext>
              </a:extLst>
            </p:cNvPr>
            <p:cNvGrpSpPr/>
            <p:nvPr/>
          </p:nvGrpSpPr>
          <p:grpSpPr>
            <a:xfrm>
              <a:off x="2765106" y="2948578"/>
              <a:ext cx="370186" cy="475468"/>
              <a:chOff x="696440" y="751478"/>
              <a:chExt cx="370186" cy="475468"/>
            </a:xfrm>
            <a:solidFill>
              <a:schemeClr val="bg1">
                <a:lumMod val="95000"/>
              </a:schemeClr>
            </a:solidFill>
          </p:grpSpPr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6D6774DB-ABC6-4091-A256-7EF2268EBEF9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261C9A80-D698-4080-8D4D-BCA0ED425AB4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57240FB1-F82B-4131-B516-58779B64AA6B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8" name="楕円 587">
              <a:extLst>
                <a:ext uri="{FF2B5EF4-FFF2-40B4-BE49-F238E27FC236}">
                  <a16:creationId xmlns:a16="http://schemas.microsoft.com/office/drawing/2014/main" id="{36F9E717-9595-4D57-9074-5D51BD61C8EE}"/>
                </a:ext>
              </a:extLst>
            </p:cNvPr>
            <p:cNvSpPr/>
            <p:nvPr/>
          </p:nvSpPr>
          <p:spPr bwMode="auto">
            <a:xfrm>
              <a:off x="2733273" y="25765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E78D728-6A7E-473E-B183-E4A25B750EB3}"/>
              </a:ext>
            </a:extLst>
          </p:cNvPr>
          <p:cNvGrpSpPr/>
          <p:nvPr/>
        </p:nvGrpSpPr>
        <p:grpSpPr>
          <a:xfrm>
            <a:off x="1215841" y="2510339"/>
            <a:ext cx="527350" cy="913707"/>
            <a:chOff x="1215841" y="2510339"/>
            <a:chExt cx="527350" cy="913707"/>
          </a:xfrm>
        </p:grpSpPr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F925B24A-FA35-4260-B1FF-209DE3D72223}"/>
                </a:ext>
              </a:extLst>
            </p:cNvPr>
            <p:cNvSpPr/>
            <p:nvPr/>
          </p:nvSpPr>
          <p:spPr bwMode="auto">
            <a:xfrm>
              <a:off x="1215841" y="251033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86858310-5BF9-4446-AD6A-CAADDEA3BE1D}"/>
                </a:ext>
              </a:extLst>
            </p:cNvPr>
            <p:cNvGrpSpPr/>
            <p:nvPr/>
          </p:nvGrpSpPr>
          <p:grpSpPr>
            <a:xfrm>
              <a:off x="1294423" y="2948578"/>
              <a:ext cx="370186" cy="475468"/>
              <a:chOff x="696440" y="751478"/>
              <a:chExt cx="370186" cy="475468"/>
            </a:xfrm>
            <a:solidFill>
              <a:schemeClr val="bg1">
                <a:lumMod val="95000"/>
              </a:schemeClr>
            </a:solidFill>
          </p:grpSpPr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75C9AE4F-C2A2-44BD-8E5A-E94AF877AC13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9FC8E396-C3DA-46A7-AF17-D21AFA470C58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F23F6F4A-F31F-41DC-9FE2-1A26DF1ED765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9" name="楕円 588">
              <a:extLst>
                <a:ext uri="{FF2B5EF4-FFF2-40B4-BE49-F238E27FC236}">
                  <a16:creationId xmlns:a16="http://schemas.microsoft.com/office/drawing/2014/main" id="{C5854F46-2802-4006-A6C6-3BCE30AC37C6}"/>
                </a:ext>
              </a:extLst>
            </p:cNvPr>
            <p:cNvSpPr/>
            <p:nvPr/>
          </p:nvSpPr>
          <p:spPr bwMode="auto">
            <a:xfrm>
              <a:off x="1262590" y="25765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ED29703-3423-4E68-9EE9-C0B7024C4AD4}"/>
              </a:ext>
            </a:extLst>
          </p:cNvPr>
          <p:cNvGrpSpPr/>
          <p:nvPr/>
        </p:nvGrpSpPr>
        <p:grpSpPr>
          <a:xfrm>
            <a:off x="1896947" y="2533510"/>
            <a:ext cx="472580" cy="890536"/>
            <a:chOff x="1896947" y="2533510"/>
            <a:chExt cx="472580" cy="890536"/>
          </a:xfrm>
        </p:grpSpPr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9D26B09B-A1CF-4010-AC0A-21A54F86190D}"/>
                </a:ext>
              </a:extLst>
            </p:cNvPr>
            <p:cNvSpPr/>
            <p:nvPr/>
          </p:nvSpPr>
          <p:spPr bwMode="auto">
            <a:xfrm>
              <a:off x="1896947" y="253351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13D9ECAB-4300-47F0-ABEA-3C0804ACAE76}"/>
                </a:ext>
              </a:extLst>
            </p:cNvPr>
            <p:cNvGrpSpPr/>
            <p:nvPr/>
          </p:nvGrpSpPr>
          <p:grpSpPr>
            <a:xfrm>
              <a:off x="1948144" y="2948578"/>
              <a:ext cx="370186" cy="475468"/>
              <a:chOff x="696440" y="751478"/>
              <a:chExt cx="370186" cy="475468"/>
            </a:xfrm>
            <a:solidFill>
              <a:schemeClr val="bg1">
                <a:lumMod val="95000"/>
              </a:schemeClr>
            </a:solidFill>
          </p:grpSpPr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5D8941EB-B4DF-49B8-AFE5-11EAF1128FE6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66B14C80-AB04-436C-BFD5-62E6484A2EDF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F4017B85-A2C6-4336-BD2D-245498EB8BE2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0" name="楕円 589">
              <a:extLst>
                <a:ext uri="{FF2B5EF4-FFF2-40B4-BE49-F238E27FC236}">
                  <a16:creationId xmlns:a16="http://schemas.microsoft.com/office/drawing/2014/main" id="{94FF5237-47A5-43F4-BFF9-768FA9C4D13B}"/>
                </a:ext>
              </a:extLst>
            </p:cNvPr>
            <p:cNvSpPr/>
            <p:nvPr/>
          </p:nvSpPr>
          <p:spPr bwMode="auto">
            <a:xfrm>
              <a:off x="1916311" y="25765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77E01DE-9FF8-4F6C-A1D0-A97630A3201B}"/>
              </a:ext>
            </a:extLst>
          </p:cNvPr>
          <p:cNvGrpSpPr/>
          <p:nvPr/>
        </p:nvGrpSpPr>
        <p:grpSpPr>
          <a:xfrm>
            <a:off x="664607" y="3611561"/>
            <a:ext cx="433852" cy="847535"/>
            <a:chOff x="664607" y="3611561"/>
            <a:chExt cx="433852" cy="847535"/>
          </a:xfrm>
        </p:grpSpPr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6A734E6B-A8E6-4EBA-B02C-87D9564E0562}"/>
                </a:ext>
              </a:extLst>
            </p:cNvPr>
            <p:cNvGrpSpPr/>
            <p:nvPr/>
          </p:nvGrpSpPr>
          <p:grpSpPr>
            <a:xfrm>
              <a:off x="696440" y="3983628"/>
              <a:ext cx="370186" cy="475468"/>
              <a:chOff x="696440" y="751478"/>
              <a:chExt cx="370186" cy="475468"/>
            </a:xfrm>
            <a:solidFill>
              <a:srgbClr val="00B050"/>
            </a:solidFill>
          </p:grpSpPr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DEE40A04-2D5C-43F1-9854-3CDCC849A205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83D9E776-D8BC-4E30-8B45-DCFA6CE0BAB0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99CB672F-8938-4F89-8E1A-FE2FDD33E6C4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9" name="楕円 598">
              <a:extLst>
                <a:ext uri="{FF2B5EF4-FFF2-40B4-BE49-F238E27FC236}">
                  <a16:creationId xmlns:a16="http://schemas.microsoft.com/office/drawing/2014/main" id="{7AF81EB7-2E7C-4ADD-9BEA-859D36512D1A}"/>
                </a:ext>
              </a:extLst>
            </p:cNvPr>
            <p:cNvSpPr/>
            <p:nvPr/>
          </p:nvSpPr>
          <p:spPr bwMode="auto">
            <a:xfrm>
              <a:off x="664607" y="3611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6EF5264A-BDDB-468C-A6EB-7AE9BD819E72}"/>
              </a:ext>
            </a:extLst>
          </p:cNvPr>
          <p:cNvGrpSpPr/>
          <p:nvPr/>
        </p:nvGrpSpPr>
        <p:grpSpPr>
          <a:xfrm>
            <a:off x="3338623" y="3581508"/>
            <a:ext cx="485214" cy="877588"/>
            <a:chOff x="3338623" y="3581508"/>
            <a:chExt cx="485214" cy="877588"/>
          </a:xfrm>
        </p:grpSpPr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99C60356-B98A-4152-8C10-1D3E4EBA765A}"/>
                </a:ext>
              </a:extLst>
            </p:cNvPr>
            <p:cNvSpPr/>
            <p:nvPr/>
          </p:nvSpPr>
          <p:spPr bwMode="auto">
            <a:xfrm>
              <a:off x="3338623" y="358150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FE19F395-22BC-42AC-856E-E850E4E448D5}"/>
                </a:ext>
              </a:extLst>
            </p:cNvPr>
            <p:cNvGrpSpPr/>
            <p:nvPr/>
          </p:nvGrpSpPr>
          <p:grpSpPr>
            <a:xfrm>
              <a:off x="3396137" y="3983628"/>
              <a:ext cx="370186" cy="475468"/>
              <a:chOff x="696440" y="751478"/>
              <a:chExt cx="370186" cy="475468"/>
            </a:xfrm>
            <a:solidFill>
              <a:srgbClr val="FFFF00"/>
            </a:solidFill>
          </p:grpSpPr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AAC15E99-1E7B-4085-AB9D-B20FBC014DF8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74522CDF-3134-4E32-B92E-38DA90F4084E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D98346D5-1E6A-4E17-8187-055D253A6B1E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0" name="楕円 619">
              <a:extLst>
                <a:ext uri="{FF2B5EF4-FFF2-40B4-BE49-F238E27FC236}">
                  <a16:creationId xmlns:a16="http://schemas.microsoft.com/office/drawing/2014/main" id="{15ED0838-5485-41BF-94C0-96105D69F62A}"/>
                </a:ext>
              </a:extLst>
            </p:cNvPr>
            <p:cNvSpPr/>
            <p:nvPr/>
          </p:nvSpPr>
          <p:spPr bwMode="auto">
            <a:xfrm>
              <a:off x="3364304" y="3611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4EA3417-4FCD-425E-A6D3-8FF6987C8895}"/>
              </a:ext>
            </a:extLst>
          </p:cNvPr>
          <p:cNvGrpSpPr/>
          <p:nvPr/>
        </p:nvGrpSpPr>
        <p:grpSpPr>
          <a:xfrm>
            <a:off x="3992991" y="3567044"/>
            <a:ext cx="494828" cy="892052"/>
            <a:chOff x="3992991" y="3567044"/>
            <a:chExt cx="494828" cy="892052"/>
          </a:xfrm>
        </p:grpSpPr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099A8114-71F3-43CB-B34B-D84263C02FF4}"/>
                </a:ext>
              </a:extLst>
            </p:cNvPr>
            <p:cNvSpPr/>
            <p:nvPr/>
          </p:nvSpPr>
          <p:spPr bwMode="auto">
            <a:xfrm>
              <a:off x="3992991" y="3567044"/>
              <a:ext cx="494828" cy="513406"/>
            </a:xfrm>
            <a:custGeom>
              <a:avLst/>
              <a:gdLst>
                <a:gd name="connsiteX0" fmla="*/ 240987 w 494828"/>
                <a:gd name="connsiteY0" fmla="*/ 0 h 513406"/>
                <a:gd name="connsiteX1" fmla="*/ 467070 w 494828"/>
                <a:gd name="connsiteY1" fmla="*/ 238368 h 513406"/>
                <a:gd name="connsiteX2" fmla="*/ 449303 w 494828"/>
                <a:gd name="connsiteY2" fmla="*/ 331152 h 513406"/>
                <a:gd name="connsiteX3" fmla="*/ 433520 w 494828"/>
                <a:gd name="connsiteY3" fmla="*/ 361810 h 513406"/>
                <a:gd name="connsiteX4" fmla="*/ 442955 w 494828"/>
                <a:gd name="connsiteY4" fmla="*/ 374803 h 513406"/>
                <a:gd name="connsiteX5" fmla="*/ 494828 w 494828"/>
                <a:gd name="connsiteY5" fmla="*/ 421477 h 513406"/>
                <a:gd name="connsiteX6" fmla="*/ 444011 w 494828"/>
                <a:gd name="connsiteY6" fmla="*/ 438565 h 513406"/>
                <a:gd name="connsiteX7" fmla="*/ 435207 w 494828"/>
                <a:gd name="connsiteY7" fmla="*/ 437951 h 513406"/>
                <a:gd name="connsiteX8" fmla="*/ 442955 w 494828"/>
                <a:gd name="connsiteY8" fmla="*/ 448622 h 513406"/>
                <a:gd name="connsiteX9" fmla="*/ 494828 w 494828"/>
                <a:gd name="connsiteY9" fmla="*/ 495296 h 513406"/>
                <a:gd name="connsiteX10" fmla="*/ 345860 w 494828"/>
                <a:gd name="connsiteY10" fmla="*/ 486085 h 513406"/>
                <a:gd name="connsiteX11" fmla="*/ 322000 w 494828"/>
                <a:gd name="connsiteY11" fmla="*/ 459034 h 513406"/>
                <a:gd name="connsiteX12" fmla="*/ 308217 w 494828"/>
                <a:gd name="connsiteY12" fmla="*/ 466019 h 513406"/>
                <a:gd name="connsiteX13" fmla="*/ 240987 w 494828"/>
                <a:gd name="connsiteY13" fmla="*/ 476736 h 513406"/>
                <a:gd name="connsiteX14" fmla="*/ 173757 w 494828"/>
                <a:gd name="connsiteY14" fmla="*/ 466019 h 513406"/>
                <a:gd name="connsiteX15" fmla="*/ 168857 w 494828"/>
                <a:gd name="connsiteY15" fmla="*/ 463536 h 513406"/>
                <a:gd name="connsiteX16" fmla="*/ 148968 w 494828"/>
                <a:gd name="connsiteY16" fmla="*/ 486084 h 513406"/>
                <a:gd name="connsiteX17" fmla="*/ 0 w 494828"/>
                <a:gd name="connsiteY17" fmla="*/ 495295 h 513406"/>
                <a:gd name="connsiteX18" fmla="*/ 44541 w 494828"/>
                <a:gd name="connsiteY18" fmla="*/ 436453 h 513406"/>
                <a:gd name="connsiteX19" fmla="*/ 0 w 494828"/>
                <a:gd name="connsiteY19" fmla="*/ 421476 h 513406"/>
                <a:gd name="connsiteX20" fmla="*/ 49020 w 494828"/>
                <a:gd name="connsiteY20" fmla="*/ 356718 h 513406"/>
                <a:gd name="connsiteX21" fmla="*/ 32671 w 494828"/>
                <a:gd name="connsiteY21" fmla="*/ 331152 h 513406"/>
                <a:gd name="connsiteX22" fmla="*/ 14904 w 494828"/>
                <a:gd name="connsiteY22" fmla="*/ 238368 h 513406"/>
                <a:gd name="connsiteX23" fmla="*/ 240987 w 494828"/>
                <a:gd name="connsiteY23" fmla="*/ 0 h 51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6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80" y="407672"/>
                    <a:pt x="494828" y="421477"/>
                  </a:cubicBezTo>
                  <a:cubicBezTo>
                    <a:pt x="478684" y="430798"/>
                    <a:pt x="461415" y="436405"/>
                    <a:pt x="444011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8"/>
                    <a:pt x="387840" y="517803"/>
                    <a:pt x="345860" y="486085"/>
                  </a:cubicBezTo>
                  <a:lnTo>
                    <a:pt x="322000" y="459034"/>
                  </a:lnTo>
                  <a:lnTo>
                    <a:pt x="308217" y="466019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19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2"/>
                    <a:pt x="48433" y="523257"/>
                    <a:pt x="0" y="495295"/>
                  </a:cubicBezTo>
                  <a:lnTo>
                    <a:pt x="44541" y="436453"/>
                  </a:lnTo>
                  <a:lnTo>
                    <a:pt x="0" y="421476"/>
                  </a:lnTo>
                  <a:lnTo>
                    <a:pt x="49020" y="356718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126E4A46-389A-49AC-BE0F-3BBDF9F8445A}"/>
                </a:ext>
              </a:extLst>
            </p:cNvPr>
            <p:cNvGrpSpPr/>
            <p:nvPr/>
          </p:nvGrpSpPr>
          <p:grpSpPr>
            <a:xfrm>
              <a:off x="4055312" y="3983628"/>
              <a:ext cx="370186" cy="475468"/>
              <a:chOff x="696440" y="751478"/>
              <a:chExt cx="370186" cy="475468"/>
            </a:xfrm>
            <a:solidFill>
              <a:srgbClr val="FFFF00"/>
            </a:solidFill>
          </p:grpSpPr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8DE9ED6D-64FA-4428-8674-FDC92A6CF8CA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602D7835-AFF9-4E8E-BE5B-C86165CCDC4C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46603218-8DB5-4C56-9F10-34F30DAC419F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1" name="楕円 620">
              <a:extLst>
                <a:ext uri="{FF2B5EF4-FFF2-40B4-BE49-F238E27FC236}">
                  <a16:creationId xmlns:a16="http://schemas.microsoft.com/office/drawing/2014/main" id="{F73990D0-760D-40E5-B894-C3C922C31EE7}"/>
                </a:ext>
              </a:extLst>
            </p:cNvPr>
            <p:cNvSpPr/>
            <p:nvPr/>
          </p:nvSpPr>
          <p:spPr bwMode="auto">
            <a:xfrm>
              <a:off x="4023479" y="3611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6D1928CD-036C-4443-A4BA-346CF0AC869B}"/>
              </a:ext>
            </a:extLst>
          </p:cNvPr>
          <p:cNvGrpSpPr/>
          <p:nvPr/>
        </p:nvGrpSpPr>
        <p:grpSpPr>
          <a:xfrm>
            <a:off x="2733273" y="3611561"/>
            <a:ext cx="433852" cy="847535"/>
            <a:chOff x="2733273" y="3611561"/>
            <a:chExt cx="433852" cy="847535"/>
          </a:xfrm>
        </p:grpSpPr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8A4653EC-A6FA-41B6-9CBA-1927A135F416}"/>
                </a:ext>
              </a:extLst>
            </p:cNvPr>
            <p:cNvGrpSpPr/>
            <p:nvPr/>
          </p:nvGrpSpPr>
          <p:grpSpPr>
            <a:xfrm>
              <a:off x="2765106" y="3983628"/>
              <a:ext cx="370186" cy="475468"/>
              <a:chOff x="696440" y="751478"/>
              <a:chExt cx="370186" cy="475468"/>
            </a:xfrm>
            <a:solidFill>
              <a:srgbClr val="FFFF00"/>
            </a:solidFill>
          </p:grpSpPr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A5561239-C684-433D-AE54-DB2C35FB2F13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D8883655-E105-4488-B110-9B87A66BC2DB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196A8150-93DC-4D93-AC0A-7E0803DE578F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2" name="楕円 621">
              <a:extLst>
                <a:ext uri="{FF2B5EF4-FFF2-40B4-BE49-F238E27FC236}">
                  <a16:creationId xmlns:a16="http://schemas.microsoft.com/office/drawing/2014/main" id="{31472186-1A0C-44D4-A6D5-4F74BE0672E3}"/>
                </a:ext>
              </a:extLst>
            </p:cNvPr>
            <p:cNvSpPr/>
            <p:nvPr/>
          </p:nvSpPr>
          <p:spPr bwMode="auto">
            <a:xfrm>
              <a:off x="2733273" y="3611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E10D0F1-0C94-42E2-887D-164A0307B1D2}"/>
              </a:ext>
            </a:extLst>
          </p:cNvPr>
          <p:cNvGrpSpPr/>
          <p:nvPr/>
        </p:nvGrpSpPr>
        <p:grpSpPr>
          <a:xfrm>
            <a:off x="1215841" y="3545389"/>
            <a:ext cx="527350" cy="913707"/>
            <a:chOff x="1215841" y="3545389"/>
            <a:chExt cx="527350" cy="913707"/>
          </a:xfrm>
        </p:grpSpPr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67D7BE76-3BCC-4144-BE8D-DD116E161381}"/>
                </a:ext>
              </a:extLst>
            </p:cNvPr>
            <p:cNvSpPr/>
            <p:nvPr/>
          </p:nvSpPr>
          <p:spPr bwMode="auto">
            <a:xfrm>
              <a:off x="1215841" y="354538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49271AFB-2CC0-48A6-8C01-2E739D6BF4E3}"/>
                </a:ext>
              </a:extLst>
            </p:cNvPr>
            <p:cNvGrpSpPr/>
            <p:nvPr/>
          </p:nvGrpSpPr>
          <p:grpSpPr>
            <a:xfrm>
              <a:off x="1294423" y="3983628"/>
              <a:ext cx="370186" cy="475468"/>
              <a:chOff x="696440" y="751478"/>
              <a:chExt cx="370186" cy="475468"/>
            </a:xfrm>
            <a:solidFill>
              <a:srgbClr val="00B050"/>
            </a:solidFill>
          </p:grpSpPr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38E5DAA9-BDE9-4EE6-B340-C11E4F6B4311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D07E36AE-329F-4788-B0C6-9DDFC51B4CB1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175C34A1-8188-4E19-9376-3D104E9E3822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3" name="楕円 622">
              <a:extLst>
                <a:ext uri="{FF2B5EF4-FFF2-40B4-BE49-F238E27FC236}">
                  <a16:creationId xmlns:a16="http://schemas.microsoft.com/office/drawing/2014/main" id="{F62ABCC8-5397-4428-97DF-024B20874D65}"/>
                </a:ext>
              </a:extLst>
            </p:cNvPr>
            <p:cNvSpPr/>
            <p:nvPr/>
          </p:nvSpPr>
          <p:spPr bwMode="auto">
            <a:xfrm>
              <a:off x="1262590" y="3611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645377C2-5240-4469-AF35-C7659DF4650C}"/>
              </a:ext>
            </a:extLst>
          </p:cNvPr>
          <p:cNvGrpSpPr/>
          <p:nvPr/>
        </p:nvGrpSpPr>
        <p:grpSpPr>
          <a:xfrm>
            <a:off x="1896947" y="3568560"/>
            <a:ext cx="472580" cy="890536"/>
            <a:chOff x="1896947" y="3568560"/>
            <a:chExt cx="472580" cy="890536"/>
          </a:xfrm>
        </p:grpSpPr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6D15C463-EBCC-4126-BB23-D73736BB64DA}"/>
                </a:ext>
              </a:extLst>
            </p:cNvPr>
            <p:cNvSpPr/>
            <p:nvPr/>
          </p:nvSpPr>
          <p:spPr bwMode="auto">
            <a:xfrm>
              <a:off x="1896947" y="356856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84C7528E-ED5A-4990-90CC-F8895AD62742}"/>
                </a:ext>
              </a:extLst>
            </p:cNvPr>
            <p:cNvGrpSpPr/>
            <p:nvPr/>
          </p:nvGrpSpPr>
          <p:grpSpPr>
            <a:xfrm>
              <a:off x="1948144" y="3983628"/>
              <a:ext cx="370186" cy="475468"/>
              <a:chOff x="696440" y="751478"/>
              <a:chExt cx="370186" cy="475468"/>
            </a:xfrm>
            <a:solidFill>
              <a:srgbClr val="00B050"/>
            </a:solidFill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3660ADE3-24A9-45BF-B00D-538DABF02A91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7811010C-D6C3-4D19-89F8-EB1DBF88E0CD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E36263BE-A23E-44B4-959F-C495FD5CA80E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4" name="楕円 623">
              <a:extLst>
                <a:ext uri="{FF2B5EF4-FFF2-40B4-BE49-F238E27FC236}">
                  <a16:creationId xmlns:a16="http://schemas.microsoft.com/office/drawing/2014/main" id="{F9AD42B5-157E-4CDC-8071-2799675C2AFF}"/>
                </a:ext>
              </a:extLst>
            </p:cNvPr>
            <p:cNvSpPr/>
            <p:nvPr/>
          </p:nvSpPr>
          <p:spPr bwMode="auto">
            <a:xfrm>
              <a:off x="1916311" y="361156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807F4AD7-25B3-41F5-A218-3A619C31A047}"/>
              </a:ext>
            </a:extLst>
          </p:cNvPr>
          <p:cNvGrpSpPr/>
          <p:nvPr/>
        </p:nvGrpSpPr>
        <p:grpSpPr>
          <a:xfrm>
            <a:off x="664607" y="4646611"/>
            <a:ext cx="433852" cy="847535"/>
            <a:chOff x="664607" y="4646611"/>
            <a:chExt cx="433852" cy="847535"/>
          </a:xfrm>
        </p:grpSpPr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C38A0378-4332-4A7D-BE7E-E0E1FD6624FA}"/>
                </a:ext>
              </a:extLst>
            </p:cNvPr>
            <p:cNvGrpSpPr/>
            <p:nvPr/>
          </p:nvGrpSpPr>
          <p:grpSpPr>
            <a:xfrm>
              <a:off x="696440" y="5018678"/>
              <a:ext cx="370186" cy="475468"/>
              <a:chOff x="696440" y="751478"/>
              <a:chExt cx="370186" cy="475468"/>
            </a:xfrm>
            <a:solidFill>
              <a:srgbClr val="002060"/>
            </a:solidFill>
          </p:grpSpPr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C6202943-4A5A-41C9-98F0-21923075745F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05C31AB2-FC7C-42EF-90FF-E808DFBC3A4F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E1DB44F4-355E-44C1-A948-1F4159A6B57E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3" name="楕円 632">
              <a:extLst>
                <a:ext uri="{FF2B5EF4-FFF2-40B4-BE49-F238E27FC236}">
                  <a16:creationId xmlns:a16="http://schemas.microsoft.com/office/drawing/2014/main" id="{DE89E2E2-9D0C-4298-B78C-A9E7F08D804A}"/>
                </a:ext>
              </a:extLst>
            </p:cNvPr>
            <p:cNvSpPr/>
            <p:nvPr/>
          </p:nvSpPr>
          <p:spPr bwMode="auto">
            <a:xfrm>
              <a:off x="664607" y="46466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C9D7C612-93A6-4959-9993-1A3B239FCC31}"/>
              </a:ext>
            </a:extLst>
          </p:cNvPr>
          <p:cNvGrpSpPr/>
          <p:nvPr/>
        </p:nvGrpSpPr>
        <p:grpSpPr>
          <a:xfrm>
            <a:off x="3338623" y="4616558"/>
            <a:ext cx="485214" cy="877588"/>
            <a:chOff x="3338623" y="4616558"/>
            <a:chExt cx="485214" cy="877588"/>
          </a:xfrm>
        </p:grpSpPr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29A18D8B-9333-457D-9716-3D91DE337485}"/>
                </a:ext>
              </a:extLst>
            </p:cNvPr>
            <p:cNvSpPr/>
            <p:nvPr/>
          </p:nvSpPr>
          <p:spPr bwMode="auto">
            <a:xfrm>
              <a:off x="3338623" y="461655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3461812A-C19A-429B-9C16-C6A73FB65C6C}"/>
                </a:ext>
              </a:extLst>
            </p:cNvPr>
            <p:cNvGrpSpPr/>
            <p:nvPr/>
          </p:nvGrpSpPr>
          <p:grpSpPr>
            <a:xfrm>
              <a:off x="3396137" y="5018678"/>
              <a:ext cx="370186" cy="475468"/>
              <a:chOff x="696440" y="751478"/>
              <a:chExt cx="370186" cy="475468"/>
            </a:xfrm>
            <a:solidFill>
              <a:srgbClr val="FF6699"/>
            </a:solidFill>
          </p:grpSpPr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984E3BDD-664E-4D3D-9B2F-422906D1230F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C3F7798B-A28E-4C2A-93EA-F1B37630F1D5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8D4B4878-B467-4D12-8DEB-D9D1EAB92908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4" name="楕円 653">
              <a:extLst>
                <a:ext uri="{FF2B5EF4-FFF2-40B4-BE49-F238E27FC236}">
                  <a16:creationId xmlns:a16="http://schemas.microsoft.com/office/drawing/2014/main" id="{377A80B1-2A08-4D15-BC9C-1DA9E61F90B5}"/>
                </a:ext>
              </a:extLst>
            </p:cNvPr>
            <p:cNvSpPr/>
            <p:nvPr/>
          </p:nvSpPr>
          <p:spPr bwMode="auto">
            <a:xfrm>
              <a:off x="3364304" y="46466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3F71E16-16DC-4EC0-B017-5E80A0A36459}"/>
              </a:ext>
            </a:extLst>
          </p:cNvPr>
          <p:cNvGrpSpPr/>
          <p:nvPr/>
        </p:nvGrpSpPr>
        <p:grpSpPr>
          <a:xfrm>
            <a:off x="3992991" y="4602094"/>
            <a:ext cx="494828" cy="892052"/>
            <a:chOff x="3992991" y="4602094"/>
            <a:chExt cx="494828" cy="892052"/>
          </a:xfrm>
        </p:grpSpPr>
        <p:sp>
          <p:nvSpPr>
            <p:cNvPr id="628" name="フリーフォーム: 図形 627">
              <a:extLst>
                <a:ext uri="{FF2B5EF4-FFF2-40B4-BE49-F238E27FC236}">
                  <a16:creationId xmlns:a16="http://schemas.microsoft.com/office/drawing/2014/main" id="{935F5785-36DC-4488-AFD5-9791EFC7115D}"/>
                </a:ext>
              </a:extLst>
            </p:cNvPr>
            <p:cNvSpPr/>
            <p:nvPr/>
          </p:nvSpPr>
          <p:spPr bwMode="auto">
            <a:xfrm>
              <a:off x="3992991" y="4602094"/>
              <a:ext cx="494828" cy="513406"/>
            </a:xfrm>
            <a:custGeom>
              <a:avLst/>
              <a:gdLst>
                <a:gd name="connsiteX0" fmla="*/ 240987 w 494828"/>
                <a:gd name="connsiteY0" fmla="*/ 0 h 513406"/>
                <a:gd name="connsiteX1" fmla="*/ 467070 w 494828"/>
                <a:gd name="connsiteY1" fmla="*/ 238368 h 513406"/>
                <a:gd name="connsiteX2" fmla="*/ 449303 w 494828"/>
                <a:gd name="connsiteY2" fmla="*/ 331152 h 513406"/>
                <a:gd name="connsiteX3" fmla="*/ 433520 w 494828"/>
                <a:gd name="connsiteY3" fmla="*/ 361810 h 513406"/>
                <a:gd name="connsiteX4" fmla="*/ 442955 w 494828"/>
                <a:gd name="connsiteY4" fmla="*/ 374803 h 513406"/>
                <a:gd name="connsiteX5" fmla="*/ 494828 w 494828"/>
                <a:gd name="connsiteY5" fmla="*/ 421477 h 513406"/>
                <a:gd name="connsiteX6" fmla="*/ 444011 w 494828"/>
                <a:gd name="connsiteY6" fmla="*/ 438565 h 513406"/>
                <a:gd name="connsiteX7" fmla="*/ 435207 w 494828"/>
                <a:gd name="connsiteY7" fmla="*/ 437951 h 513406"/>
                <a:gd name="connsiteX8" fmla="*/ 442955 w 494828"/>
                <a:gd name="connsiteY8" fmla="*/ 448622 h 513406"/>
                <a:gd name="connsiteX9" fmla="*/ 494828 w 494828"/>
                <a:gd name="connsiteY9" fmla="*/ 495296 h 513406"/>
                <a:gd name="connsiteX10" fmla="*/ 345860 w 494828"/>
                <a:gd name="connsiteY10" fmla="*/ 486085 h 513406"/>
                <a:gd name="connsiteX11" fmla="*/ 322000 w 494828"/>
                <a:gd name="connsiteY11" fmla="*/ 459034 h 513406"/>
                <a:gd name="connsiteX12" fmla="*/ 308217 w 494828"/>
                <a:gd name="connsiteY12" fmla="*/ 466019 h 513406"/>
                <a:gd name="connsiteX13" fmla="*/ 240987 w 494828"/>
                <a:gd name="connsiteY13" fmla="*/ 476736 h 513406"/>
                <a:gd name="connsiteX14" fmla="*/ 173757 w 494828"/>
                <a:gd name="connsiteY14" fmla="*/ 466019 h 513406"/>
                <a:gd name="connsiteX15" fmla="*/ 168857 w 494828"/>
                <a:gd name="connsiteY15" fmla="*/ 463536 h 513406"/>
                <a:gd name="connsiteX16" fmla="*/ 148968 w 494828"/>
                <a:gd name="connsiteY16" fmla="*/ 486084 h 513406"/>
                <a:gd name="connsiteX17" fmla="*/ 0 w 494828"/>
                <a:gd name="connsiteY17" fmla="*/ 495295 h 513406"/>
                <a:gd name="connsiteX18" fmla="*/ 44541 w 494828"/>
                <a:gd name="connsiteY18" fmla="*/ 436453 h 513406"/>
                <a:gd name="connsiteX19" fmla="*/ 0 w 494828"/>
                <a:gd name="connsiteY19" fmla="*/ 421476 h 513406"/>
                <a:gd name="connsiteX20" fmla="*/ 49020 w 494828"/>
                <a:gd name="connsiteY20" fmla="*/ 356718 h 513406"/>
                <a:gd name="connsiteX21" fmla="*/ 32671 w 494828"/>
                <a:gd name="connsiteY21" fmla="*/ 331152 h 513406"/>
                <a:gd name="connsiteX22" fmla="*/ 14904 w 494828"/>
                <a:gd name="connsiteY22" fmla="*/ 238368 h 513406"/>
                <a:gd name="connsiteX23" fmla="*/ 240987 w 494828"/>
                <a:gd name="connsiteY23" fmla="*/ 0 h 51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6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80" y="407672"/>
                    <a:pt x="494828" y="421477"/>
                  </a:cubicBezTo>
                  <a:cubicBezTo>
                    <a:pt x="478684" y="430798"/>
                    <a:pt x="461415" y="436405"/>
                    <a:pt x="444011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8"/>
                    <a:pt x="387840" y="517803"/>
                    <a:pt x="345860" y="486085"/>
                  </a:cubicBezTo>
                  <a:lnTo>
                    <a:pt x="322000" y="459034"/>
                  </a:lnTo>
                  <a:lnTo>
                    <a:pt x="308217" y="466019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19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2"/>
                    <a:pt x="48433" y="523257"/>
                    <a:pt x="0" y="495295"/>
                  </a:cubicBezTo>
                  <a:lnTo>
                    <a:pt x="44541" y="436453"/>
                  </a:lnTo>
                  <a:lnTo>
                    <a:pt x="0" y="421476"/>
                  </a:lnTo>
                  <a:lnTo>
                    <a:pt x="49020" y="356718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B2557EF7-805E-4545-8809-BDD0C3FD49FC}"/>
                </a:ext>
              </a:extLst>
            </p:cNvPr>
            <p:cNvGrpSpPr/>
            <p:nvPr/>
          </p:nvGrpSpPr>
          <p:grpSpPr>
            <a:xfrm>
              <a:off x="4055312" y="5018678"/>
              <a:ext cx="370186" cy="475468"/>
              <a:chOff x="696440" y="751478"/>
              <a:chExt cx="370186" cy="475468"/>
            </a:xfrm>
            <a:solidFill>
              <a:srgbClr val="FF6699"/>
            </a:solidFill>
          </p:grpSpPr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70F33122-BB44-4C27-BF00-964393C2A476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93FFAC43-BCB7-4846-A067-67750D2F1345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3014A94F-2C2B-4C2D-BD72-9CC185772E19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5" name="楕円 654">
              <a:extLst>
                <a:ext uri="{FF2B5EF4-FFF2-40B4-BE49-F238E27FC236}">
                  <a16:creationId xmlns:a16="http://schemas.microsoft.com/office/drawing/2014/main" id="{D0BED4FE-5740-4AB5-8105-8994D3D1FFB1}"/>
                </a:ext>
              </a:extLst>
            </p:cNvPr>
            <p:cNvSpPr/>
            <p:nvPr/>
          </p:nvSpPr>
          <p:spPr bwMode="auto">
            <a:xfrm>
              <a:off x="4023479" y="46466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1AD5AEB-267E-4D3F-B69B-DCDE2DFE641E}"/>
              </a:ext>
            </a:extLst>
          </p:cNvPr>
          <p:cNvGrpSpPr/>
          <p:nvPr/>
        </p:nvGrpSpPr>
        <p:grpSpPr>
          <a:xfrm>
            <a:off x="2733273" y="4646611"/>
            <a:ext cx="433852" cy="847535"/>
            <a:chOff x="2733273" y="4646611"/>
            <a:chExt cx="433852" cy="847535"/>
          </a:xfrm>
        </p:grpSpPr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83A3957D-3126-4D74-A175-376655078808}"/>
                </a:ext>
              </a:extLst>
            </p:cNvPr>
            <p:cNvGrpSpPr/>
            <p:nvPr/>
          </p:nvGrpSpPr>
          <p:grpSpPr>
            <a:xfrm>
              <a:off x="2765106" y="5018678"/>
              <a:ext cx="370186" cy="475468"/>
              <a:chOff x="696440" y="751478"/>
              <a:chExt cx="370186" cy="475468"/>
            </a:xfrm>
            <a:solidFill>
              <a:srgbClr val="FF6699"/>
            </a:solidFill>
          </p:grpSpPr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7EAD831A-76AD-4976-BE95-21019CD15A01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6BD540A5-FF07-434F-A562-5D62185463FC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1BC662A3-70D6-40D4-8BCD-FFAA477CE5C8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6" name="楕円 655">
              <a:extLst>
                <a:ext uri="{FF2B5EF4-FFF2-40B4-BE49-F238E27FC236}">
                  <a16:creationId xmlns:a16="http://schemas.microsoft.com/office/drawing/2014/main" id="{F1F463D8-D97B-41E1-9E2C-06794ED762F2}"/>
                </a:ext>
              </a:extLst>
            </p:cNvPr>
            <p:cNvSpPr/>
            <p:nvPr/>
          </p:nvSpPr>
          <p:spPr bwMode="auto">
            <a:xfrm>
              <a:off x="2733273" y="46466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6AB3521-3096-4F27-8107-88C44B85EEBE}"/>
              </a:ext>
            </a:extLst>
          </p:cNvPr>
          <p:cNvGrpSpPr/>
          <p:nvPr/>
        </p:nvGrpSpPr>
        <p:grpSpPr>
          <a:xfrm>
            <a:off x="1215841" y="4580439"/>
            <a:ext cx="527350" cy="913707"/>
            <a:chOff x="1215841" y="4580439"/>
            <a:chExt cx="527350" cy="913707"/>
          </a:xfrm>
        </p:grpSpPr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C6095726-FA78-471D-94C0-1A88B05C3542}"/>
                </a:ext>
              </a:extLst>
            </p:cNvPr>
            <p:cNvSpPr/>
            <p:nvPr/>
          </p:nvSpPr>
          <p:spPr bwMode="auto">
            <a:xfrm>
              <a:off x="1215841" y="458043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4A6122F3-E876-4D3F-B609-6836DE8FD50A}"/>
                </a:ext>
              </a:extLst>
            </p:cNvPr>
            <p:cNvGrpSpPr/>
            <p:nvPr/>
          </p:nvGrpSpPr>
          <p:grpSpPr>
            <a:xfrm>
              <a:off x="1294423" y="5018678"/>
              <a:ext cx="370186" cy="475468"/>
              <a:chOff x="696440" y="751478"/>
              <a:chExt cx="370186" cy="475468"/>
            </a:xfrm>
            <a:solidFill>
              <a:srgbClr val="002060"/>
            </a:solidFill>
          </p:grpSpPr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5BFF4D68-5012-4E0B-806A-609812218F5C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A307F559-94F1-4AC4-9A06-DD0DC865EB00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9BF1C8A2-1DD2-4E48-BD28-14406DCA1E25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7" name="楕円 656">
              <a:extLst>
                <a:ext uri="{FF2B5EF4-FFF2-40B4-BE49-F238E27FC236}">
                  <a16:creationId xmlns:a16="http://schemas.microsoft.com/office/drawing/2014/main" id="{B05F5E04-538B-4E88-B84E-EC56CF3FD006}"/>
                </a:ext>
              </a:extLst>
            </p:cNvPr>
            <p:cNvSpPr/>
            <p:nvPr/>
          </p:nvSpPr>
          <p:spPr bwMode="auto">
            <a:xfrm>
              <a:off x="1262590" y="46466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90B83D77-189D-42D7-AC92-41D328120833}"/>
              </a:ext>
            </a:extLst>
          </p:cNvPr>
          <p:cNvGrpSpPr/>
          <p:nvPr/>
        </p:nvGrpSpPr>
        <p:grpSpPr>
          <a:xfrm>
            <a:off x="1896947" y="4603610"/>
            <a:ext cx="472580" cy="890536"/>
            <a:chOff x="1896947" y="4603610"/>
            <a:chExt cx="472580" cy="890536"/>
          </a:xfrm>
        </p:grpSpPr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510919F4-81AD-41F3-98A1-328EB0408529}"/>
                </a:ext>
              </a:extLst>
            </p:cNvPr>
            <p:cNvSpPr/>
            <p:nvPr/>
          </p:nvSpPr>
          <p:spPr bwMode="auto">
            <a:xfrm>
              <a:off x="1896947" y="460361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1E210A18-CFD7-4516-BC9E-3BE364DB763D}"/>
                </a:ext>
              </a:extLst>
            </p:cNvPr>
            <p:cNvGrpSpPr/>
            <p:nvPr/>
          </p:nvGrpSpPr>
          <p:grpSpPr>
            <a:xfrm>
              <a:off x="1948144" y="5018678"/>
              <a:ext cx="370186" cy="475468"/>
              <a:chOff x="696440" y="751478"/>
              <a:chExt cx="370186" cy="475468"/>
            </a:xfrm>
            <a:solidFill>
              <a:srgbClr val="002060"/>
            </a:solidFill>
          </p:grpSpPr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A22D1C9C-73A5-466B-BC9B-801C8D67E517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07DC2DA7-55F4-4C85-A522-303C8240748A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26EAE832-E0F9-446A-B081-B7620504F0A3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8" name="楕円 657">
              <a:extLst>
                <a:ext uri="{FF2B5EF4-FFF2-40B4-BE49-F238E27FC236}">
                  <a16:creationId xmlns:a16="http://schemas.microsoft.com/office/drawing/2014/main" id="{B2A9C781-151F-436B-A3B9-402D1E4A58AF}"/>
                </a:ext>
              </a:extLst>
            </p:cNvPr>
            <p:cNvSpPr/>
            <p:nvPr/>
          </p:nvSpPr>
          <p:spPr bwMode="auto">
            <a:xfrm>
              <a:off x="1916311" y="4646611"/>
              <a:ext cx="433852" cy="433852"/>
            </a:xfrm>
            <a:prstGeom prst="ellipse">
              <a:avLst/>
            </a:prstGeom>
            <a:gradFill flip="none" rotWithShape="1">
              <a:gsLst>
                <a:gs pos="100000">
                  <a:srgbClr val="FF9933"/>
                </a:gs>
                <a:gs pos="0">
                  <a:srgbClr val="FFFFCC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C263F236-129F-4658-88A3-C40C5627C77D}"/>
              </a:ext>
            </a:extLst>
          </p:cNvPr>
          <p:cNvGrpSpPr/>
          <p:nvPr/>
        </p:nvGrpSpPr>
        <p:grpSpPr>
          <a:xfrm>
            <a:off x="4972754" y="325264"/>
            <a:ext cx="540000" cy="540000"/>
            <a:chOff x="4972754" y="2294019"/>
            <a:chExt cx="540000" cy="540000"/>
          </a:xfrm>
        </p:grpSpPr>
        <p:sp>
          <p:nvSpPr>
            <p:cNvPr id="660" name="楕円 659">
              <a:extLst>
                <a:ext uri="{FF2B5EF4-FFF2-40B4-BE49-F238E27FC236}">
                  <a16:creationId xmlns:a16="http://schemas.microsoft.com/office/drawing/2014/main" id="{2B909F22-BE91-4E0A-AB56-56B920D51F27}"/>
                </a:ext>
              </a:extLst>
            </p:cNvPr>
            <p:cNvSpPr/>
            <p:nvPr/>
          </p:nvSpPr>
          <p:spPr bwMode="auto">
            <a:xfrm>
              <a:off x="4972754" y="2294019"/>
              <a:ext cx="540000" cy="54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1" name="楕円 660">
              <a:extLst>
                <a:ext uri="{FF2B5EF4-FFF2-40B4-BE49-F238E27FC236}">
                  <a16:creationId xmlns:a16="http://schemas.microsoft.com/office/drawing/2014/main" id="{73BE59BF-32E9-49AB-8DFB-2184F0A95F9D}"/>
                </a:ext>
              </a:extLst>
            </p:cNvPr>
            <p:cNvSpPr/>
            <p:nvPr/>
          </p:nvSpPr>
          <p:spPr bwMode="auto">
            <a:xfrm>
              <a:off x="5061808" y="2383073"/>
              <a:ext cx="361892" cy="361892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2" name="楕円 661">
              <a:extLst>
                <a:ext uri="{FF2B5EF4-FFF2-40B4-BE49-F238E27FC236}">
                  <a16:creationId xmlns:a16="http://schemas.microsoft.com/office/drawing/2014/main" id="{A8691112-4AA2-4D22-BAB6-FA86A771D7F5}"/>
                </a:ext>
              </a:extLst>
            </p:cNvPr>
            <p:cNvSpPr/>
            <p:nvPr/>
          </p:nvSpPr>
          <p:spPr bwMode="auto">
            <a:xfrm>
              <a:off x="5124242" y="2442865"/>
              <a:ext cx="242308" cy="242308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A8FCB4EC-990F-489B-88EF-17186DB1EEC2}"/>
                </a:ext>
              </a:extLst>
            </p:cNvPr>
            <p:cNvSpPr/>
            <p:nvPr/>
          </p:nvSpPr>
          <p:spPr bwMode="auto">
            <a:xfrm>
              <a:off x="5114208" y="2531994"/>
              <a:ext cx="344459" cy="64050"/>
            </a:xfrm>
            <a:custGeom>
              <a:avLst/>
              <a:gdLst>
                <a:gd name="connsiteX0" fmla="*/ 0 w 376483"/>
                <a:gd name="connsiteY0" fmla="*/ 32025 h 64049"/>
                <a:gd name="connsiteX1" fmla="*/ 32025 w 376483"/>
                <a:gd name="connsiteY1" fmla="*/ 0 h 64049"/>
                <a:gd name="connsiteX2" fmla="*/ 344459 w 376483"/>
                <a:gd name="connsiteY2" fmla="*/ 0 h 64049"/>
                <a:gd name="connsiteX3" fmla="*/ 376484 w 376483"/>
                <a:gd name="connsiteY3" fmla="*/ 32025 h 64049"/>
                <a:gd name="connsiteX4" fmla="*/ 376483 w 376483"/>
                <a:gd name="connsiteY4" fmla="*/ 32025 h 64049"/>
                <a:gd name="connsiteX5" fmla="*/ 344458 w 376483"/>
                <a:gd name="connsiteY5" fmla="*/ 64050 h 64049"/>
                <a:gd name="connsiteX6" fmla="*/ 32025 w 376483"/>
                <a:gd name="connsiteY6" fmla="*/ 64049 h 64049"/>
                <a:gd name="connsiteX7" fmla="*/ 0 w 376483"/>
                <a:gd name="connsiteY7" fmla="*/ 32024 h 64049"/>
                <a:gd name="connsiteX8" fmla="*/ 0 w 376483"/>
                <a:gd name="connsiteY8" fmla="*/ 32025 h 64049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0 w 376484"/>
                <a:gd name="connsiteY7" fmla="*/ 32024 h 123465"/>
                <a:gd name="connsiteX8" fmla="*/ 91440 w 376484"/>
                <a:gd name="connsiteY8" fmla="*/ 123465 h 123465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91440 w 376484"/>
                <a:gd name="connsiteY7" fmla="*/ 123465 h 123465"/>
                <a:gd name="connsiteX0" fmla="*/ 0 w 376484"/>
                <a:gd name="connsiteY0" fmla="*/ 32025 h 64050"/>
                <a:gd name="connsiteX1" fmla="*/ 32025 w 376484"/>
                <a:gd name="connsiteY1" fmla="*/ 0 h 64050"/>
                <a:gd name="connsiteX2" fmla="*/ 344459 w 376484"/>
                <a:gd name="connsiteY2" fmla="*/ 0 h 64050"/>
                <a:gd name="connsiteX3" fmla="*/ 376484 w 376484"/>
                <a:gd name="connsiteY3" fmla="*/ 32025 h 64050"/>
                <a:gd name="connsiteX4" fmla="*/ 376483 w 376484"/>
                <a:gd name="connsiteY4" fmla="*/ 32025 h 64050"/>
                <a:gd name="connsiteX5" fmla="*/ 344458 w 376484"/>
                <a:gd name="connsiteY5" fmla="*/ 64050 h 64050"/>
                <a:gd name="connsiteX6" fmla="*/ 32025 w 376484"/>
                <a:gd name="connsiteY6" fmla="*/ 64049 h 64050"/>
                <a:gd name="connsiteX0" fmla="*/ 0 w 344459"/>
                <a:gd name="connsiteY0" fmla="*/ 0 h 64050"/>
                <a:gd name="connsiteX1" fmla="*/ 312434 w 344459"/>
                <a:gd name="connsiteY1" fmla="*/ 0 h 64050"/>
                <a:gd name="connsiteX2" fmla="*/ 344459 w 344459"/>
                <a:gd name="connsiteY2" fmla="*/ 32025 h 64050"/>
                <a:gd name="connsiteX3" fmla="*/ 344458 w 344459"/>
                <a:gd name="connsiteY3" fmla="*/ 32025 h 64050"/>
                <a:gd name="connsiteX4" fmla="*/ 312433 w 344459"/>
                <a:gd name="connsiteY4" fmla="*/ 64050 h 64050"/>
                <a:gd name="connsiteX5" fmla="*/ 0 w 344459"/>
                <a:gd name="connsiteY5" fmla="*/ 64049 h 6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4459" h="64050">
                  <a:moveTo>
                    <a:pt x="0" y="0"/>
                  </a:moveTo>
                  <a:lnTo>
                    <a:pt x="312434" y="0"/>
                  </a:lnTo>
                  <a:cubicBezTo>
                    <a:pt x="330121" y="0"/>
                    <a:pt x="344459" y="14338"/>
                    <a:pt x="344459" y="32025"/>
                  </a:cubicBezTo>
                  <a:lnTo>
                    <a:pt x="344458" y="32025"/>
                  </a:lnTo>
                  <a:cubicBezTo>
                    <a:pt x="344458" y="49712"/>
                    <a:pt x="330120" y="64050"/>
                    <a:pt x="312433" y="64050"/>
                  </a:cubicBezTo>
                  <a:lnTo>
                    <a:pt x="0" y="64049"/>
                  </a:lnTo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6E9C4A4B-51A9-4421-B24A-4A0C3A926EAF}"/>
              </a:ext>
            </a:extLst>
          </p:cNvPr>
          <p:cNvGrpSpPr/>
          <p:nvPr/>
        </p:nvGrpSpPr>
        <p:grpSpPr>
          <a:xfrm>
            <a:off x="5584735" y="325264"/>
            <a:ext cx="540000" cy="540000"/>
            <a:chOff x="5584735" y="2294019"/>
            <a:chExt cx="540000" cy="540000"/>
          </a:xfrm>
        </p:grpSpPr>
        <p:sp>
          <p:nvSpPr>
            <p:cNvPr id="663" name="楕円 662">
              <a:extLst>
                <a:ext uri="{FF2B5EF4-FFF2-40B4-BE49-F238E27FC236}">
                  <a16:creationId xmlns:a16="http://schemas.microsoft.com/office/drawing/2014/main" id="{B7FBE59B-75A6-4CC7-B912-4C3097ED793A}"/>
                </a:ext>
              </a:extLst>
            </p:cNvPr>
            <p:cNvSpPr/>
            <p:nvPr/>
          </p:nvSpPr>
          <p:spPr bwMode="auto">
            <a:xfrm>
              <a:off x="5584735" y="2294019"/>
              <a:ext cx="540000" cy="54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4" name="楕円 663">
              <a:extLst>
                <a:ext uri="{FF2B5EF4-FFF2-40B4-BE49-F238E27FC236}">
                  <a16:creationId xmlns:a16="http://schemas.microsoft.com/office/drawing/2014/main" id="{0A0CC6B8-9B3B-45FD-828D-4658A8B14C98}"/>
                </a:ext>
              </a:extLst>
            </p:cNvPr>
            <p:cNvSpPr/>
            <p:nvPr/>
          </p:nvSpPr>
          <p:spPr bwMode="auto">
            <a:xfrm>
              <a:off x="5673789" y="2383073"/>
              <a:ext cx="361892" cy="361892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5" name="楕円 664">
              <a:extLst>
                <a:ext uri="{FF2B5EF4-FFF2-40B4-BE49-F238E27FC236}">
                  <a16:creationId xmlns:a16="http://schemas.microsoft.com/office/drawing/2014/main" id="{3C128FA9-2BA2-4C07-945F-F65016E08D64}"/>
                </a:ext>
              </a:extLst>
            </p:cNvPr>
            <p:cNvSpPr/>
            <p:nvPr/>
          </p:nvSpPr>
          <p:spPr bwMode="auto">
            <a:xfrm>
              <a:off x="5736223" y="2442865"/>
              <a:ext cx="242308" cy="242308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6" name="四角形: 角を丸くする 47">
              <a:extLst>
                <a:ext uri="{FF2B5EF4-FFF2-40B4-BE49-F238E27FC236}">
                  <a16:creationId xmlns:a16="http://schemas.microsoft.com/office/drawing/2014/main" id="{79BE17EA-F024-4C2A-9FBF-A7574B25FE5B}"/>
                </a:ext>
              </a:extLst>
            </p:cNvPr>
            <p:cNvSpPr/>
            <p:nvPr/>
          </p:nvSpPr>
          <p:spPr bwMode="auto">
            <a:xfrm>
              <a:off x="5726189" y="2531994"/>
              <a:ext cx="344459" cy="64050"/>
            </a:xfrm>
            <a:custGeom>
              <a:avLst/>
              <a:gdLst>
                <a:gd name="connsiteX0" fmla="*/ 0 w 376483"/>
                <a:gd name="connsiteY0" fmla="*/ 32025 h 64049"/>
                <a:gd name="connsiteX1" fmla="*/ 32025 w 376483"/>
                <a:gd name="connsiteY1" fmla="*/ 0 h 64049"/>
                <a:gd name="connsiteX2" fmla="*/ 344459 w 376483"/>
                <a:gd name="connsiteY2" fmla="*/ 0 h 64049"/>
                <a:gd name="connsiteX3" fmla="*/ 376484 w 376483"/>
                <a:gd name="connsiteY3" fmla="*/ 32025 h 64049"/>
                <a:gd name="connsiteX4" fmla="*/ 376483 w 376483"/>
                <a:gd name="connsiteY4" fmla="*/ 32025 h 64049"/>
                <a:gd name="connsiteX5" fmla="*/ 344458 w 376483"/>
                <a:gd name="connsiteY5" fmla="*/ 64050 h 64049"/>
                <a:gd name="connsiteX6" fmla="*/ 32025 w 376483"/>
                <a:gd name="connsiteY6" fmla="*/ 64049 h 64049"/>
                <a:gd name="connsiteX7" fmla="*/ 0 w 376483"/>
                <a:gd name="connsiteY7" fmla="*/ 32024 h 64049"/>
                <a:gd name="connsiteX8" fmla="*/ 0 w 376483"/>
                <a:gd name="connsiteY8" fmla="*/ 32025 h 64049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0 w 376484"/>
                <a:gd name="connsiteY7" fmla="*/ 32024 h 123465"/>
                <a:gd name="connsiteX8" fmla="*/ 91440 w 376484"/>
                <a:gd name="connsiteY8" fmla="*/ 123465 h 123465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91440 w 376484"/>
                <a:gd name="connsiteY7" fmla="*/ 123465 h 123465"/>
                <a:gd name="connsiteX0" fmla="*/ 0 w 376484"/>
                <a:gd name="connsiteY0" fmla="*/ 32025 h 64050"/>
                <a:gd name="connsiteX1" fmla="*/ 32025 w 376484"/>
                <a:gd name="connsiteY1" fmla="*/ 0 h 64050"/>
                <a:gd name="connsiteX2" fmla="*/ 344459 w 376484"/>
                <a:gd name="connsiteY2" fmla="*/ 0 h 64050"/>
                <a:gd name="connsiteX3" fmla="*/ 376484 w 376484"/>
                <a:gd name="connsiteY3" fmla="*/ 32025 h 64050"/>
                <a:gd name="connsiteX4" fmla="*/ 376483 w 376484"/>
                <a:gd name="connsiteY4" fmla="*/ 32025 h 64050"/>
                <a:gd name="connsiteX5" fmla="*/ 344458 w 376484"/>
                <a:gd name="connsiteY5" fmla="*/ 64050 h 64050"/>
                <a:gd name="connsiteX6" fmla="*/ 32025 w 376484"/>
                <a:gd name="connsiteY6" fmla="*/ 64049 h 64050"/>
                <a:gd name="connsiteX0" fmla="*/ 0 w 344459"/>
                <a:gd name="connsiteY0" fmla="*/ 0 h 64050"/>
                <a:gd name="connsiteX1" fmla="*/ 312434 w 344459"/>
                <a:gd name="connsiteY1" fmla="*/ 0 h 64050"/>
                <a:gd name="connsiteX2" fmla="*/ 344459 w 344459"/>
                <a:gd name="connsiteY2" fmla="*/ 32025 h 64050"/>
                <a:gd name="connsiteX3" fmla="*/ 344458 w 344459"/>
                <a:gd name="connsiteY3" fmla="*/ 32025 h 64050"/>
                <a:gd name="connsiteX4" fmla="*/ 312433 w 344459"/>
                <a:gd name="connsiteY4" fmla="*/ 64050 h 64050"/>
                <a:gd name="connsiteX5" fmla="*/ 0 w 344459"/>
                <a:gd name="connsiteY5" fmla="*/ 64049 h 6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4459" h="64050">
                  <a:moveTo>
                    <a:pt x="0" y="0"/>
                  </a:moveTo>
                  <a:lnTo>
                    <a:pt x="312434" y="0"/>
                  </a:lnTo>
                  <a:cubicBezTo>
                    <a:pt x="330121" y="0"/>
                    <a:pt x="344459" y="14338"/>
                    <a:pt x="344459" y="32025"/>
                  </a:cubicBezTo>
                  <a:lnTo>
                    <a:pt x="344458" y="32025"/>
                  </a:lnTo>
                  <a:cubicBezTo>
                    <a:pt x="344458" y="49712"/>
                    <a:pt x="330120" y="64050"/>
                    <a:pt x="312433" y="64050"/>
                  </a:cubicBezTo>
                  <a:lnTo>
                    <a:pt x="0" y="64049"/>
                  </a:lnTo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C51E4B9-61E5-4C87-959D-52A19CB90B1B}"/>
              </a:ext>
            </a:extLst>
          </p:cNvPr>
          <p:cNvGrpSpPr/>
          <p:nvPr/>
        </p:nvGrpSpPr>
        <p:grpSpPr>
          <a:xfrm>
            <a:off x="4972754" y="934864"/>
            <a:ext cx="540000" cy="540000"/>
            <a:chOff x="4972754" y="2903619"/>
            <a:chExt cx="540000" cy="540000"/>
          </a:xfrm>
        </p:grpSpPr>
        <p:sp>
          <p:nvSpPr>
            <p:cNvPr id="667" name="楕円 666">
              <a:extLst>
                <a:ext uri="{FF2B5EF4-FFF2-40B4-BE49-F238E27FC236}">
                  <a16:creationId xmlns:a16="http://schemas.microsoft.com/office/drawing/2014/main" id="{B2FA68D0-5E0F-40AF-8AC2-9866D5E93F0D}"/>
                </a:ext>
              </a:extLst>
            </p:cNvPr>
            <p:cNvSpPr/>
            <p:nvPr/>
          </p:nvSpPr>
          <p:spPr bwMode="auto">
            <a:xfrm>
              <a:off x="4972754" y="2903619"/>
              <a:ext cx="540000" cy="54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8" name="楕円 667">
              <a:extLst>
                <a:ext uri="{FF2B5EF4-FFF2-40B4-BE49-F238E27FC236}">
                  <a16:creationId xmlns:a16="http://schemas.microsoft.com/office/drawing/2014/main" id="{EF2C6E24-CD6F-4805-94DC-0C1ADA5D6BCA}"/>
                </a:ext>
              </a:extLst>
            </p:cNvPr>
            <p:cNvSpPr/>
            <p:nvPr/>
          </p:nvSpPr>
          <p:spPr bwMode="auto">
            <a:xfrm>
              <a:off x="5061808" y="2992673"/>
              <a:ext cx="361892" cy="361892"/>
            </a:xfrm>
            <a:prstGeom prst="ellipse">
              <a:avLst/>
            </a:pr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9" name="楕円 668">
              <a:extLst>
                <a:ext uri="{FF2B5EF4-FFF2-40B4-BE49-F238E27FC236}">
                  <a16:creationId xmlns:a16="http://schemas.microsoft.com/office/drawing/2014/main" id="{684AACEB-F219-4550-A266-DF7E16DA2913}"/>
                </a:ext>
              </a:extLst>
            </p:cNvPr>
            <p:cNvSpPr/>
            <p:nvPr/>
          </p:nvSpPr>
          <p:spPr bwMode="auto">
            <a:xfrm>
              <a:off x="5124242" y="3052465"/>
              <a:ext cx="242308" cy="242308"/>
            </a:xfrm>
            <a:prstGeom prst="ellipse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0" name="四角形: 角を丸くする 47">
              <a:extLst>
                <a:ext uri="{FF2B5EF4-FFF2-40B4-BE49-F238E27FC236}">
                  <a16:creationId xmlns:a16="http://schemas.microsoft.com/office/drawing/2014/main" id="{6B43A51F-35E2-4DD8-B1BA-86C6DFA0B44E}"/>
                </a:ext>
              </a:extLst>
            </p:cNvPr>
            <p:cNvSpPr/>
            <p:nvPr/>
          </p:nvSpPr>
          <p:spPr bwMode="auto">
            <a:xfrm>
              <a:off x="5114208" y="3141594"/>
              <a:ext cx="344459" cy="64050"/>
            </a:xfrm>
            <a:custGeom>
              <a:avLst/>
              <a:gdLst>
                <a:gd name="connsiteX0" fmla="*/ 0 w 376483"/>
                <a:gd name="connsiteY0" fmla="*/ 32025 h 64049"/>
                <a:gd name="connsiteX1" fmla="*/ 32025 w 376483"/>
                <a:gd name="connsiteY1" fmla="*/ 0 h 64049"/>
                <a:gd name="connsiteX2" fmla="*/ 344459 w 376483"/>
                <a:gd name="connsiteY2" fmla="*/ 0 h 64049"/>
                <a:gd name="connsiteX3" fmla="*/ 376484 w 376483"/>
                <a:gd name="connsiteY3" fmla="*/ 32025 h 64049"/>
                <a:gd name="connsiteX4" fmla="*/ 376483 w 376483"/>
                <a:gd name="connsiteY4" fmla="*/ 32025 h 64049"/>
                <a:gd name="connsiteX5" fmla="*/ 344458 w 376483"/>
                <a:gd name="connsiteY5" fmla="*/ 64050 h 64049"/>
                <a:gd name="connsiteX6" fmla="*/ 32025 w 376483"/>
                <a:gd name="connsiteY6" fmla="*/ 64049 h 64049"/>
                <a:gd name="connsiteX7" fmla="*/ 0 w 376483"/>
                <a:gd name="connsiteY7" fmla="*/ 32024 h 64049"/>
                <a:gd name="connsiteX8" fmla="*/ 0 w 376483"/>
                <a:gd name="connsiteY8" fmla="*/ 32025 h 64049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0 w 376484"/>
                <a:gd name="connsiteY7" fmla="*/ 32024 h 123465"/>
                <a:gd name="connsiteX8" fmla="*/ 91440 w 376484"/>
                <a:gd name="connsiteY8" fmla="*/ 123465 h 123465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91440 w 376484"/>
                <a:gd name="connsiteY7" fmla="*/ 123465 h 123465"/>
                <a:gd name="connsiteX0" fmla="*/ 0 w 376484"/>
                <a:gd name="connsiteY0" fmla="*/ 32025 h 64050"/>
                <a:gd name="connsiteX1" fmla="*/ 32025 w 376484"/>
                <a:gd name="connsiteY1" fmla="*/ 0 h 64050"/>
                <a:gd name="connsiteX2" fmla="*/ 344459 w 376484"/>
                <a:gd name="connsiteY2" fmla="*/ 0 h 64050"/>
                <a:gd name="connsiteX3" fmla="*/ 376484 w 376484"/>
                <a:gd name="connsiteY3" fmla="*/ 32025 h 64050"/>
                <a:gd name="connsiteX4" fmla="*/ 376483 w 376484"/>
                <a:gd name="connsiteY4" fmla="*/ 32025 h 64050"/>
                <a:gd name="connsiteX5" fmla="*/ 344458 w 376484"/>
                <a:gd name="connsiteY5" fmla="*/ 64050 h 64050"/>
                <a:gd name="connsiteX6" fmla="*/ 32025 w 376484"/>
                <a:gd name="connsiteY6" fmla="*/ 64049 h 64050"/>
                <a:gd name="connsiteX0" fmla="*/ 0 w 344459"/>
                <a:gd name="connsiteY0" fmla="*/ 0 h 64050"/>
                <a:gd name="connsiteX1" fmla="*/ 312434 w 344459"/>
                <a:gd name="connsiteY1" fmla="*/ 0 h 64050"/>
                <a:gd name="connsiteX2" fmla="*/ 344459 w 344459"/>
                <a:gd name="connsiteY2" fmla="*/ 32025 h 64050"/>
                <a:gd name="connsiteX3" fmla="*/ 344458 w 344459"/>
                <a:gd name="connsiteY3" fmla="*/ 32025 h 64050"/>
                <a:gd name="connsiteX4" fmla="*/ 312433 w 344459"/>
                <a:gd name="connsiteY4" fmla="*/ 64050 h 64050"/>
                <a:gd name="connsiteX5" fmla="*/ 0 w 344459"/>
                <a:gd name="connsiteY5" fmla="*/ 64049 h 6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4459" h="64050">
                  <a:moveTo>
                    <a:pt x="0" y="0"/>
                  </a:moveTo>
                  <a:lnTo>
                    <a:pt x="312434" y="0"/>
                  </a:lnTo>
                  <a:cubicBezTo>
                    <a:pt x="330121" y="0"/>
                    <a:pt x="344459" y="14338"/>
                    <a:pt x="344459" y="32025"/>
                  </a:cubicBezTo>
                  <a:lnTo>
                    <a:pt x="344458" y="32025"/>
                  </a:lnTo>
                  <a:cubicBezTo>
                    <a:pt x="344458" y="49712"/>
                    <a:pt x="330120" y="64050"/>
                    <a:pt x="312433" y="64050"/>
                  </a:cubicBezTo>
                  <a:lnTo>
                    <a:pt x="0" y="64049"/>
                  </a:lnTo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97B18C6D-AF73-4D1C-96F3-65F47A8E2019}"/>
              </a:ext>
            </a:extLst>
          </p:cNvPr>
          <p:cNvGrpSpPr/>
          <p:nvPr/>
        </p:nvGrpSpPr>
        <p:grpSpPr>
          <a:xfrm>
            <a:off x="5584735" y="934864"/>
            <a:ext cx="540000" cy="540000"/>
            <a:chOff x="5584735" y="2903619"/>
            <a:chExt cx="540000" cy="540000"/>
          </a:xfrm>
        </p:grpSpPr>
        <p:sp>
          <p:nvSpPr>
            <p:cNvPr id="671" name="楕円 670">
              <a:extLst>
                <a:ext uri="{FF2B5EF4-FFF2-40B4-BE49-F238E27FC236}">
                  <a16:creationId xmlns:a16="http://schemas.microsoft.com/office/drawing/2014/main" id="{CDECBE84-FC54-4989-A84B-5EE27C062D97}"/>
                </a:ext>
              </a:extLst>
            </p:cNvPr>
            <p:cNvSpPr/>
            <p:nvPr/>
          </p:nvSpPr>
          <p:spPr bwMode="auto">
            <a:xfrm>
              <a:off x="5584735" y="2903619"/>
              <a:ext cx="540000" cy="54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2" name="楕円 671">
              <a:extLst>
                <a:ext uri="{FF2B5EF4-FFF2-40B4-BE49-F238E27FC236}">
                  <a16:creationId xmlns:a16="http://schemas.microsoft.com/office/drawing/2014/main" id="{57459108-9333-4149-963E-918509827097}"/>
                </a:ext>
              </a:extLst>
            </p:cNvPr>
            <p:cNvSpPr/>
            <p:nvPr/>
          </p:nvSpPr>
          <p:spPr bwMode="auto">
            <a:xfrm>
              <a:off x="5673789" y="2992673"/>
              <a:ext cx="361892" cy="361892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3" name="楕円 672">
              <a:extLst>
                <a:ext uri="{FF2B5EF4-FFF2-40B4-BE49-F238E27FC236}">
                  <a16:creationId xmlns:a16="http://schemas.microsoft.com/office/drawing/2014/main" id="{10DDFAE3-BB02-4359-91C7-0A5E3A9204A5}"/>
                </a:ext>
              </a:extLst>
            </p:cNvPr>
            <p:cNvSpPr/>
            <p:nvPr/>
          </p:nvSpPr>
          <p:spPr bwMode="auto">
            <a:xfrm>
              <a:off x="5736223" y="3052465"/>
              <a:ext cx="242308" cy="242308"/>
            </a:xfrm>
            <a:prstGeom prst="ellipse">
              <a:avLst/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4" name="四角形: 角を丸くする 47">
              <a:extLst>
                <a:ext uri="{FF2B5EF4-FFF2-40B4-BE49-F238E27FC236}">
                  <a16:creationId xmlns:a16="http://schemas.microsoft.com/office/drawing/2014/main" id="{B6EA6F14-C583-4E28-A7FF-2E5A87497190}"/>
                </a:ext>
              </a:extLst>
            </p:cNvPr>
            <p:cNvSpPr/>
            <p:nvPr/>
          </p:nvSpPr>
          <p:spPr bwMode="auto">
            <a:xfrm>
              <a:off x="5726189" y="3141594"/>
              <a:ext cx="344459" cy="64050"/>
            </a:xfrm>
            <a:custGeom>
              <a:avLst/>
              <a:gdLst>
                <a:gd name="connsiteX0" fmla="*/ 0 w 376483"/>
                <a:gd name="connsiteY0" fmla="*/ 32025 h 64049"/>
                <a:gd name="connsiteX1" fmla="*/ 32025 w 376483"/>
                <a:gd name="connsiteY1" fmla="*/ 0 h 64049"/>
                <a:gd name="connsiteX2" fmla="*/ 344459 w 376483"/>
                <a:gd name="connsiteY2" fmla="*/ 0 h 64049"/>
                <a:gd name="connsiteX3" fmla="*/ 376484 w 376483"/>
                <a:gd name="connsiteY3" fmla="*/ 32025 h 64049"/>
                <a:gd name="connsiteX4" fmla="*/ 376483 w 376483"/>
                <a:gd name="connsiteY4" fmla="*/ 32025 h 64049"/>
                <a:gd name="connsiteX5" fmla="*/ 344458 w 376483"/>
                <a:gd name="connsiteY5" fmla="*/ 64050 h 64049"/>
                <a:gd name="connsiteX6" fmla="*/ 32025 w 376483"/>
                <a:gd name="connsiteY6" fmla="*/ 64049 h 64049"/>
                <a:gd name="connsiteX7" fmla="*/ 0 w 376483"/>
                <a:gd name="connsiteY7" fmla="*/ 32024 h 64049"/>
                <a:gd name="connsiteX8" fmla="*/ 0 w 376483"/>
                <a:gd name="connsiteY8" fmla="*/ 32025 h 64049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0 w 376484"/>
                <a:gd name="connsiteY7" fmla="*/ 32024 h 123465"/>
                <a:gd name="connsiteX8" fmla="*/ 91440 w 376484"/>
                <a:gd name="connsiteY8" fmla="*/ 123465 h 123465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91440 w 376484"/>
                <a:gd name="connsiteY7" fmla="*/ 123465 h 123465"/>
                <a:gd name="connsiteX0" fmla="*/ 0 w 376484"/>
                <a:gd name="connsiteY0" fmla="*/ 32025 h 64050"/>
                <a:gd name="connsiteX1" fmla="*/ 32025 w 376484"/>
                <a:gd name="connsiteY1" fmla="*/ 0 h 64050"/>
                <a:gd name="connsiteX2" fmla="*/ 344459 w 376484"/>
                <a:gd name="connsiteY2" fmla="*/ 0 h 64050"/>
                <a:gd name="connsiteX3" fmla="*/ 376484 w 376484"/>
                <a:gd name="connsiteY3" fmla="*/ 32025 h 64050"/>
                <a:gd name="connsiteX4" fmla="*/ 376483 w 376484"/>
                <a:gd name="connsiteY4" fmla="*/ 32025 h 64050"/>
                <a:gd name="connsiteX5" fmla="*/ 344458 w 376484"/>
                <a:gd name="connsiteY5" fmla="*/ 64050 h 64050"/>
                <a:gd name="connsiteX6" fmla="*/ 32025 w 376484"/>
                <a:gd name="connsiteY6" fmla="*/ 64049 h 64050"/>
                <a:gd name="connsiteX0" fmla="*/ 0 w 344459"/>
                <a:gd name="connsiteY0" fmla="*/ 0 h 64050"/>
                <a:gd name="connsiteX1" fmla="*/ 312434 w 344459"/>
                <a:gd name="connsiteY1" fmla="*/ 0 h 64050"/>
                <a:gd name="connsiteX2" fmla="*/ 344459 w 344459"/>
                <a:gd name="connsiteY2" fmla="*/ 32025 h 64050"/>
                <a:gd name="connsiteX3" fmla="*/ 344458 w 344459"/>
                <a:gd name="connsiteY3" fmla="*/ 32025 h 64050"/>
                <a:gd name="connsiteX4" fmla="*/ 312433 w 344459"/>
                <a:gd name="connsiteY4" fmla="*/ 64050 h 64050"/>
                <a:gd name="connsiteX5" fmla="*/ 0 w 344459"/>
                <a:gd name="connsiteY5" fmla="*/ 64049 h 6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4459" h="64050">
                  <a:moveTo>
                    <a:pt x="0" y="0"/>
                  </a:moveTo>
                  <a:lnTo>
                    <a:pt x="312434" y="0"/>
                  </a:lnTo>
                  <a:cubicBezTo>
                    <a:pt x="330121" y="0"/>
                    <a:pt x="344459" y="14338"/>
                    <a:pt x="344459" y="32025"/>
                  </a:cubicBezTo>
                  <a:lnTo>
                    <a:pt x="344458" y="32025"/>
                  </a:lnTo>
                  <a:cubicBezTo>
                    <a:pt x="344458" y="49712"/>
                    <a:pt x="330120" y="64050"/>
                    <a:pt x="312433" y="64050"/>
                  </a:cubicBezTo>
                  <a:lnTo>
                    <a:pt x="0" y="64049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97BA9521-2973-4621-B198-7F7F41D8912D}"/>
              </a:ext>
            </a:extLst>
          </p:cNvPr>
          <p:cNvGrpSpPr/>
          <p:nvPr/>
        </p:nvGrpSpPr>
        <p:grpSpPr>
          <a:xfrm>
            <a:off x="664607" y="5681661"/>
            <a:ext cx="433852" cy="847535"/>
            <a:chOff x="664607" y="4646611"/>
            <a:chExt cx="433852" cy="847535"/>
          </a:xfrm>
          <a:solidFill>
            <a:schemeClr val="bg1"/>
          </a:solidFill>
        </p:grpSpPr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0A448B00-6CDF-4F09-9475-605C4050A4A4}"/>
                </a:ext>
              </a:extLst>
            </p:cNvPr>
            <p:cNvGrpSpPr/>
            <p:nvPr/>
          </p:nvGrpSpPr>
          <p:grpSpPr>
            <a:xfrm>
              <a:off x="696440" y="5018678"/>
              <a:ext cx="370186" cy="475468"/>
              <a:chOff x="696440" y="751478"/>
              <a:chExt cx="370186" cy="475468"/>
            </a:xfrm>
            <a:grpFill/>
          </p:grpSpPr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70D2107F-4891-46BD-AEA9-8465E6DAE11B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37B2302F-FE8F-46BF-8D5D-E38EBCBCE652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D184BCE5-1F58-4DD0-8C34-2AE283D92946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77" name="楕円 676">
              <a:extLst>
                <a:ext uri="{FF2B5EF4-FFF2-40B4-BE49-F238E27FC236}">
                  <a16:creationId xmlns:a16="http://schemas.microsoft.com/office/drawing/2014/main" id="{DB3F793C-ADD0-4E9A-A87D-1B117ED7E278}"/>
                </a:ext>
              </a:extLst>
            </p:cNvPr>
            <p:cNvSpPr/>
            <p:nvPr/>
          </p:nvSpPr>
          <p:spPr bwMode="auto">
            <a:xfrm>
              <a:off x="664607" y="4646611"/>
              <a:ext cx="433852" cy="4338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4A12B048-42CC-470D-A379-2EE32957F916}"/>
              </a:ext>
            </a:extLst>
          </p:cNvPr>
          <p:cNvGrpSpPr/>
          <p:nvPr/>
        </p:nvGrpSpPr>
        <p:grpSpPr>
          <a:xfrm>
            <a:off x="3338623" y="5651608"/>
            <a:ext cx="485214" cy="877588"/>
            <a:chOff x="3338623" y="4616558"/>
            <a:chExt cx="485214" cy="877588"/>
          </a:xfrm>
          <a:solidFill>
            <a:schemeClr val="bg1"/>
          </a:solidFill>
        </p:grpSpPr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B08368DC-6B2E-4A74-B8D4-803F31BE9C9B}"/>
                </a:ext>
              </a:extLst>
            </p:cNvPr>
            <p:cNvSpPr/>
            <p:nvPr/>
          </p:nvSpPr>
          <p:spPr bwMode="auto">
            <a:xfrm>
              <a:off x="3338623" y="4616558"/>
              <a:ext cx="485214" cy="649371"/>
            </a:xfrm>
            <a:custGeom>
              <a:avLst/>
              <a:gdLst>
                <a:gd name="connsiteX0" fmla="*/ 183142 w 366283"/>
                <a:gd name="connsiteY0" fmla="*/ 0 h 442144"/>
                <a:gd name="connsiteX1" fmla="*/ 312643 w 366283"/>
                <a:gd name="connsiteY1" fmla="*/ 53641 h 442144"/>
                <a:gd name="connsiteX2" fmla="*/ 312642 w 366283"/>
                <a:gd name="connsiteY2" fmla="*/ 53642 h 442144"/>
                <a:gd name="connsiteX3" fmla="*/ 312642 w 366283"/>
                <a:gd name="connsiteY3" fmla="*/ 312643 h 442144"/>
                <a:gd name="connsiteX4" fmla="*/ 183142 w 366283"/>
                <a:gd name="connsiteY4" fmla="*/ 442144 h 442144"/>
                <a:gd name="connsiteX5" fmla="*/ 53640 w 366283"/>
                <a:gd name="connsiteY5" fmla="*/ 312643 h 442144"/>
                <a:gd name="connsiteX6" fmla="*/ 53640 w 366283"/>
                <a:gd name="connsiteY6" fmla="*/ 53641 h 442144"/>
                <a:gd name="connsiteX7" fmla="*/ 183142 w 366283"/>
                <a:gd name="connsiteY7" fmla="*/ 0 h 44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6283" h="442144">
                  <a:moveTo>
                    <a:pt x="183142" y="0"/>
                  </a:moveTo>
                  <a:cubicBezTo>
                    <a:pt x="230012" y="0"/>
                    <a:pt x="276882" y="17880"/>
                    <a:pt x="312643" y="53641"/>
                  </a:cubicBezTo>
                  <a:lnTo>
                    <a:pt x="312642" y="53642"/>
                  </a:lnTo>
                  <a:cubicBezTo>
                    <a:pt x="384164" y="125163"/>
                    <a:pt x="384164" y="241122"/>
                    <a:pt x="312642" y="312643"/>
                  </a:cubicBezTo>
                  <a:lnTo>
                    <a:pt x="183142" y="442144"/>
                  </a:lnTo>
                  <a:lnTo>
                    <a:pt x="53640" y="312643"/>
                  </a:lnTo>
                  <a:cubicBezTo>
                    <a:pt x="-17881" y="241121"/>
                    <a:pt x="-17881" y="125163"/>
                    <a:pt x="53640" y="53641"/>
                  </a:cubicBezTo>
                  <a:cubicBezTo>
                    <a:pt x="89401" y="17880"/>
                    <a:pt x="136272" y="0"/>
                    <a:pt x="18314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D29769D5-07C7-415C-8132-0A3D8090B17A}"/>
                </a:ext>
              </a:extLst>
            </p:cNvPr>
            <p:cNvGrpSpPr/>
            <p:nvPr/>
          </p:nvGrpSpPr>
          <p:grpSpPr>
            <a:xfrm>
              <a:off x="3396137" y="5018678"/>
              <a:ext cx="370186" cy="475468"/>
              <a:chOff x="696440" y="751478"/>
              <a:chExt cx="370186" cy="475468"/>
            </a:xfrm>
            <a:grpFill/>
          </p:grpSpPr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871A3C6A-C688-432F-AD66-67421E8D2063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09886FE9-FDC7-460A-84B0-715BCE4D7545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B2EA73A3-B80C-459E-BD10-7FF1D02718C9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4" name="楕円 683">
              <a:extLst>
                <a:ext uri="{FF2B5EF4-FFF2-40B4-BE49-F238E27FC236}">
                  <a16:creationId xmlns:a16="http://schemas.microsoft.com/office/drawing/2014/main" id="{8C1D6EFC-42C5-49F5-8795-C518245A7D8B}"/>
                </a:ext>
              </a:extLst>
            </p:cNvPr>
            <p:cNvSpPr/>
            <p:nvPr/>
          </p:nvSpPr>
          <p:spPr bwMode="auto">
            <a:xfrm>
              <a:off x="3364304" y="4646611"/>
              <a:ext cx="433852" cy="4338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A0BE05E6-05ED-4525-B831-3EF342541827}"/>
              </a:ext>
            </a:extLst>
          </p:cNvPr>
          <p:cNvGrpSpPr/>
          <p:nvPr/>
        </p:nvGrpSpPr>
        <p:grpSpPr>
          <a:xfrm>
            <a:off x="3992991" y="5637144"/>
            <a:ext cx="494828" cy="892052"/>
            <a:chOff x="3992991" y="4602094"/>
            <a:chExt cx="494828" cy="892052"/>
          </a:xfrm>
          <a:solidFill>
            <a:schemeClr val="bg1"/>
          </a:solidFill>
        </p:grpSpPr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0CB7EDA5-1660-486E-905F-E4824D77ECF2}"/>
                </a:ext>
              </a:extLst>
            </p:cNvPr>
            <p:cNvSpPr/>
            <p:nvPr/>
          </p:nvSpPr>
          <p:spPr bwMode="auto">
            <a:xfrm>
              <a:off x="3992991" y="4602094"/>
              <a:ext cx="494828" cy="513406"/>
            </a:xfrm>
            <a:custGeom>
              <a:avLst/>
              <a:gdLst>
                <a:gd name="connsiteX0" fmla="*/ 240987 w 494828"/>
                <a:gd name="connsiteY0" fmla="*/ 0 h 513406"/>
                <a:gd name="connsiteX1" fmla="*/ 467070 w 494828"/>
                <a:gd name="connsiteY1" fmla="*/ 238368 h 513406"/>
                <a:gd name="connsiteX2" fmla="*/ 449303 w 494828"/>
                <a:gd name="connsiteY2" fmla="*/ 331152 h 513406"/>
                <a:gd name="connsiteX3" fmla="*/ 433520 w 494828"/>
                <a:gd name="connsiteY3" fmla="*/ 361810 h 513406"/>
                <a:gd name="connsiteX4" fmla="*/ 442955 w 494828"/>
                <a:gd name="connsiteY4" fmla="*/ 374803 h 513406"/>
                <a:gd name="connsiteX5" fmla="*/ 494828 w 494828"/>
                <a:gd name="connsiteY5" fmla="*/ 421477 h 513406"/>
                <a:gd name="connsiteX6" fmla="*/ 444011 w 494828"/>
                <a:gd name="connsiteY6" fmla="*/ 438565 h 513406"/>
                <a:gd name="connsiteX7" fmla="*/ 435207 w 494828"/>
                <a:gd name="connsiteY7" fmla="*/ 437951 h 513406"/>
                <a:gd name="connsiteX8" fmla="*/ 442955 w 494828"/>
                <a:gd name="connsiteY8" fmla="*/ 448622 h 513406"/>
                <a:gd name="connsiteX9" fmla="*/ 494828 w 494828"/>
                <a:gd name="connsiteY9" fmla="*/ 495296 h 513406"/>
                <a:gd name="connsiteX10" fmla="*/ 345860 w 494828"/>
                <a:gd name="connsiteY10" fmla="*/ 486085 h 513406"/>
                <a:gd name="connsiteX11" fmla="*/ 322000 w 494828"/>
                <a:gd name="connsiteY11" fmla="*/ 459034 h 513406"/>
                <a:gd name="connsiteX12" fmla="*/ 308217 w 494828"/>
                <a:gd name="connsiteY12" fmla="*/ 466019 h 513406"/>
                <a:gd name="connsiteX13" fmla="*/ 240987 w 494828"/>
                <a:gd name="connsiteY13" fmla="*/ 476736 h 513406"/>
                <a:gd name="connsiteX14" fmla="*/ 173757 w 494828"/>
                <a:gd name="connsiteY14" fmla="*/ 466019 h 513406"/>
                <a:gd name="connsiteX15" fmla="*/ 168857 w 494828"/>
                <a:gd name="connsiteY15" fmla="*/ 463536 h 513406"/>
                <a:gd name="connsiteX16" fmla="*/ 148968 w 494828"/>
                <a:gd name="connsiteY16" fmla="*/ 486084 h 513406"/>
                <a:gd name="connsiteX17" fmla="*/ 0 w 494828"/>
                <a:gd name="connsiteY17" fmla="*/ 495295 h 513406"/>
                <a:gd name="connsiteX18" fmla="*/ 44541 w 494828"/>
                <a:gd name="connsiteY18" fmla="*/ 436453 h 513406"/>
                <a:gd name="connsiteX19" fmla="*/ 0 w 494828"/>
                <a:gd name="connsiteY19" fmla="*/ 421476 h 513406"/>
                <a:gd name="connsiteX20" fmla="*/ 49020 w 494828"/>
                <a:gd name="connsiteY20" fmla="*/ 356718 h 513406"/>
                <a:gd name="connsiteX21" fmla="*/ 32671 w 494828"/>
                <a:gd name="connsiteY21" fmla="*/ 331152 h 513406"/>
                <a:gd name="connsiteX22" fmla="*/ 14904 w 494828"/>
                <a:gd name="connsiteY22" fmla="*/ 238368 h 513406"/>
                <a:gd name="connsiteX23" fmla="*/ 240987 w 494828"/>
                <a:gd name="connsiteY23" fmla="*/ 0 h 51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4828" h="513406">
                  <a:moveTo>
                    <a:pt x="240987" y="0"/>
                  </a:moveTo>
                  <a:cubicBezTo>
                    <a:pt x="365849" y="0"/>
                    <a:pt x="467070" y="106721"/>
                    <a:pt x="467070" y="238368"/>
                  </a:cubicBezTo>
                  <a:cubicBezTo>
                    <a:pt x="467070" y="271280"/>
                    <a:pt x="460744" y="302634"/>
                    <a:pt x="449303" y="331152"/>
                  </a:cubicBezTo>
                  <a:lnTo>
                    <a:pt x="433520" y="361810"/>
                  </a:lnTo>
                  <a:lnTo>
                    <a:pt x="442955" y="374803"/>
                  </a:lnTo>
                  <a:cubicBezTo>
                    <a:pt x="458424" y="392003"/>
                    <a:pt x="475780" y="407672"/>
                    <a:pt x="494828" y="421477"/>
                  </a:cubicBezTo>
                  <a:cubicBezTo>
                    <a:pt x="478684" y="430798"/>
                    <a:pt x="461415" y="436405"/>
                    <a:pt x="444011" y="438565"/>
                  </a:cubicBezTo>
                  <a:lnTo>
                    <a:pt x="435207" y="437951"/>
                  </a:lnTo>
                  <a:lnTo>
                    <a:pt x="442955" y="448622"/>
                  </a:lnTo>
                  <a:cubicBezTo>
                    <a:pt x="458424" y="465822"/>
                    <a:pt x="475779" y="481491"/>
                    <a:pt x="494828" y="495296"/>
                  </a:cubicBezTo>
                  <a:cubicBezTo>
                    <a:pt x="446396" y="523258"/>
                    <a:pt x="387840" y="517803"/>
                    <a:pt x="345860" y="486085"/>
                  </a:cubicBezTo>
                  <a:lnTo>
                    <a:pt x="322000" y="459034"/>
                  </a:lnTo>
                  <a:lnTo>
                    <a:pt x="308217" y="466019"/>
                  </a:lnTo>
                  <a:cubicBezTo>
                    <a:pt x="286980" y="472984"/>
                    <a:pt x="264399" y="476736"/>
                    <a:pt x="240987" y="476736"/>
                  </a:cubicBezTo>
                  <a:cubicBezTo>
                    <a:pt x="217576" y="476736"/>
                    <a:pt x="194995" y="472984"/>
                    <a:pt x="173757" y="466019"/>
                  </a:cubicBezTo>
                  <a:lnTo>
                    <a:pt x="168857" y="463536"/>
                  </a:lnTo>
                  <a:lnTo>
                    <a:pt x="148968" y="486084"/>
                  </a:lnTo>
                  <a:cubicBezTo>
                    <a:pt x="106988" y="517802"/>
                    <a:pt x="48433" y="523257"/>
                    <a:pt x="0" y="495295"/>
                  </a:cubicBezTo>
                  <a:lnTo>
                    <a:pt x="44541" y="436453"/>
                  </a:lnTo>
                  <a:lnTo>
                    <a:pt x="0" y="421476"/>
                  </a:lnTo>
                  <a:lnTo>
                    <a:pt x="49020" y="356718"/>
                  </a:lnTo>
                  <a:lnTo>
                    <a:pt x="32671" y="331152"/>
                  </a:lnTo>
                  <a:cubicBezTo>
                    <a:pt x="21230" y="302634"/>
                    <a:pt x="14904" y="271280"/>
                    <a:pt x="14904" y="238368"/>
                  </a:cubicBezTo>
                  <a:cubicBezTo>
                    <a:pt x="14904" y="106721"/>
                    <a:pt x="116125" y="0"/>
                    <a:pt x="2409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4EB0D60B-822A-4B79-88EC-2D5E580B6D76}"/>
                </a:ext>
              </a:extLst>
            </p:cNvPr>
            <p:cNvGrpSpPr/>
            <p:nvPr/>
          </p:nvGrpSpPr>
          <p:grpSpPr>
            <a:xfrm>
              <a:off x="4055312" y="5018678"/>
              <a:ext cx="370186" cy="475468"/>
              <a:chOff x="696440" y="751478"/>
              <a:chExt cx="370186" cy="475468"/>
            </a:xfrm>
            <a:grpFill/>
          </p:grpSpPr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73787A33-BB07-4FCD-8221-952C46B3300C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7419375A-366B-42CF-BB58-BB490C97FE12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6A7D1DFE-8403-4B34-B8A7-51413EF644B7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91" name="楕円 690">
              <a:extLst>
                <a:ext uri="{FF2B5EF4-FFF2-40B4-BE49-F238E27FC236}">
                  <a16:creationId xmlns:a16="http://schemas.microsoft.com/office/drawing/2014/main" id="{C954461E-0EBE-4E44-A690-EF58C1AEFA20}"/>
                </a:ext>
              </a:extLst>
            </p:cNvPr>
            <p:cNvSpPr/>
            <p:nvPr/>
          </p:nvSpPr>
          <p:spPr bwMode="auto">
            <a:xfrm>
              <a:off x="4023479" y="4646611"/>
              <a:ext cx="433852" cy="4338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5" name="グループ化 694">
            <a:extLst>
              <a:ext uri="{FF2B5EF4-FFF2-40B4-BE49-F238E27FC236}">
                <a16:creationId xmlns:a16="http://schemas.microsoft.com/office/drawing/2014/main" id="{666342A0-E900-4F76-8D89-6EBE6E78E14D}"/>
              </a:ext>
            </a:extLst>
          </p:cNvPr>
          <p:cNvGrpSpPr/>
          <p:nvPr/>
        </p:nvGrpSpPr>
        <p:grpSpPr>
          <a:xfrm>
            <a:off x="2733273" y="5681661"/>
            <a:ext cx="433852" cy="847535"/>
            <a:chOff x="2733273" y="4646611"/>
            <a:chExt cx="433852" cy="847535"/>
          </a:xfrm>
          <a:solidFill>
            <a:schemeClr val="bg1"/>
          </a:solidFill>
        </p:grpSpPr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2F344FE6-B54E-42A1-B77E-EC37DD897837}"/>
                </a:ext>
              </a:extLst>
            </p:cNvPr>
            <p:cNvGrpSpPr/>
            <p:nvPr/>
          </p:nvGrpSpPr>
          <p:grpSpPr>
            <a:xfrm>
              <a:off x="2765106" y="5018678"/>
              <a:ext cx="370186" cy="475468"/>
              <a:chOff x="696440" y="751478"/>
              <a:chExt cx="370186" cy="475468"/>
            </a:xfrm>
            <a:grpFill/>
          </p:grpSpPr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D8BA6389-C44D-4035-87DE-5A3B44AF0956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7A919398-8B60-4C4A-9375-2F1FE2E92588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FF6FCF4E-BF0C-453D-8B31-2B9309828C52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97" name="楕円 696">
              <a:extLst>
                <a:ext uri="{FF2B5EF4-FFF2-40B4-BE49-F238E27FC236}">
                  <a16:creationId xmlns:a16="http://schemas.microsoft.com/office/drawing/2014/main" id="{CDA1BB17-0861-4300-9E17-36454B6808F7}"/>
                </a:ext>
              </a:extLst>
            </p:cNvPr>
            <p:cNvSpPr/>
            <p:nvPr/>
          </p:nvSpPr>
          <p:spPr bwMode="auto">
            <a:xfrm>
              <a:off x="2733273" y="4646611"/>
              <a:ext cx="433852" cy="4338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3227E983-1696-444E-AF43-53092A289A15}"/>
              </a:ext>
            </a:extLst>
          </p:cNvPr>
          <p:cNvGrpSpPr/>
          <p:nvPr/>
        </p:nvGrpSpPr>
        <p:grpSpPr>
          <a:xfrm>
            <a:off x="1215841" y="5615489"/>
            <a:ext cx="527350" cy="913707"/>
            <a:chOff x="1215841" y="4580439"/>
            <a:chExt cx="527350" cy="913707"/>
          </a:xfrm>
          <a:solidFill>
            <a:schemeClr val="bg1"/>
          </a:solidFill>
        </p:grpSpPr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1D1238E5-B391-4614-A5C1-3CF87D61063D}"/>
                </a:ext>
              </a:extLst>
            </p:cNvPr>
            <p:cNvSpPr/>
            <p:nvPr/>
          </p:nvSpPr>
          <p:spPr bwMode="auto">
            <a:xfrm>
              <a:off x="1215841" y="4580439"/>
              <a:ext cx="527350" cy="322644"/>
            </a:xfrm>
            <a:custGeom>
              <a:avLst/>
              <a:gdLst>
                <a:gd name="connsiteX0" fmla="*/ 673430 w 1346860"/>
                <a:gd name="connsiteY0" fmla="*/ 0 h 824043"/>
                <a:gd name="connsiteX1" fmla="*/ 817835 w 1346860"/>
                <a:gd name="connsiteY1" fmla="*/ 134504 h 824043"/>
                <a:gd name="connsiteX2" fmla="*/ 1010145 w 1346860"/>
                <a:gd name="connsiteY2" fmla="*/ 90223 h 824043"/>
                <a:gd name="connsiteX3" fmla="*/ 1067951 w 1346860"/>
                <a:gd name="connsiteY3" fmla="*/ 278909 h 824043"/>
                <a:gd name="connsiteX4" fmla="*/ 1256637 w 1346860"/>
                <a:gd name="connsiteY4" fmla="*/ 336715 h 824043"/>
                <a:gd name="connsiteX5" fmla="*/ 1212356 w 1346860"/>
                <a:gd name="connsiteY5" fmla="*/ 529025 h 824043"/>
                <a:gd name="connsiteX6" fmla="*/ 1346860 w 1346860"/>
                <a:gd name="connsiteY6" fmla="*/ 673430 h 824043"/>
                <a:gd name="connsiteX7" fmla="*/ 1212356 w 1346860"/>
                <a:gd name="connsiteY7" fmla="*/ 817835 h 824043"/>
                <a:gd name="connsiteX8" fmla="*/ 1213786 w 1346860"/>
                <a:gd name="connsiteY8" fmla="*/ 824043 h 824043"/>
                <a:gd name="connsiteX9" fmla="*/ 1174849 w 1346860"/>
                <a:gd name="connsiteY9" fmla="*/ 806309 h 824043"/>
                <a:gd name="connsiteX10" fmla="*/ 673430 w 1346860"/>
                <a:gd name="connsiteY10" fmla="*/ 721761 h 824043"/>
                <a:gd name="connsiteX11" fmla="*/ 172012 w 1346860"/>
                <a:gd name="connsiteY11" fmla="*/ 806309 h 824043"/>
                <a:gd name="connsiteX12" fmla="*/ 133075 w 1346860"/>
                <a:gd name="connsiteY12" fmla="*/ 824043 h 824043"/>
                <a:gd name="connsiteX13" fmla="*/ 134504 w 1346860"/>
                <a:gd name="connsiteY13" fmla="*/ 817835 h 824043"/>
                <a:gd name="connsiteX14" fmla="*/ 0 w 1346860"/>
                <a:gd name="connsiteY14" fmla="*/ 673430 h 824043"/>
                <a:gd name="connsiteX15" fmla="*/ 134504 w 1346860"/>
                <a:gd name="connsiteY15" fmla="*/ 529025 h 824043"/>
                <a:gd name="connsiteX16" fmla="*/ 90223 w 1346860"/>
                <a:gd name="connsiteY16" fmla="*/ 336715 h 824043"/>
                <a:gd name="connsiteX17" fmla="*/ 278909 w 1346860"/>
                <a:gd name="connsiteY17" fmla="*/ 278909 h 824043"/>
                <a:gd name="connsiteX18" fmla="*/ 336715 w 1346860"/>
                <a:gd name="connsiteY18" fmla="*/ 90223 h 824043"/>
                <a:gd name="connsiteX19" fmla="*/ 529025 w 1346860"/>
                <a:gd name="connsiteY19" fmla="*/ 134504 h 82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46860" h="824043">
                  <a:moveTo>
                    <a:pt x="673430" y="0"/>
                  </a:moveTo>
                  <a:lnTo>
                    <a:pt x="817835" y="134504"/>
                  </a:lnTo>
                  <a:lnTo>
                    <a:pt x="1010145" y="90223"/>
                  </a:lnTo>
                  <a:lnTo>
                    <a:pt x="1067951" y="278909"/>
                  </a:lnTo>
                  <a:lnTo>
                    <a:pt x="1256637" y="336715"/>
                  </a:lnTo>
                  <a:lnTo>
                    <a:pt x="1212356" y="529025"/>
                  </a:lnTo>
                  <a:lnTo>
                    <a:pt x="1346860" y="673430"/>
                  </a:lnTo>
                  <a:lnTo>
                    <a:pt x="1212356" y="817835"/>
                  </a:lnTo>
                  <a:lnTo>
                    <a:pt x="1213786" y="824043"/>
                  </a:lnTo>
                  <a:lnTo>
                    <a:pt x="1174849" y="806309"/>
                  </a:lnTo>
                  <a:cubicBezTo>
                    <a:pt x="1031716" y="752930"/>
                    <a:pt x="859167" y="721761"/>
                    <a:pt x="673430" y="721761"/>
                  </a:cubicBezTo>
                  <a:cubicBezTo>
                    <a:pt x="487694" y="721761"/>
                    <a:pt x="315144" y="752930"/>
                    <a:pt x="172012" y="806309"/>
                  </a:cubicBezTo>
                  <a:lnTo>
                    <a:pt x="133075" y="824043"/>
                  </a:lnTo>
                  <a:lnTo>
                    <a:pt x="134504" y="817835"/>
                  </a:lnTo>
                  <a:lnTo>
                    <a:pt x="0" y="673430"/>
                  </a:lnTo>
                  <a:lnTo>
                    <a:pt x="134504" y="529025"/>
                  </a:lnTo>
                  <a:lnTo>
                    <a:pt x="90223" y="336715"/>
                  </a:lnTo>
                  <a:lnTo>
                    <a:pt x="278909" y="278909"/>
                  </a:lnTo>
                  <a:lnTo>
                    <a:pt x="336715" y="90223"/>
                  </a:lnTo>
                  <a:lnTo>
                    <a:pt x="529025" y="13450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99056CDA-B06B-4525-ADA9-4A1747723382}"/>
                </a:ext>
              </a:extLst>
            </p:cNvPr>
            <p:cNvGrpSpPr/>
            <p:nvPr/>
          </p:nvGrpSpPr>
          <p:grpSpPr>
            <a:xfrm>
              <a:off x="1294423" y="5018678"/>
              <a:ext cx="370186" cy="475468"/>
              <a:chOff x="696440" y="751478"/>
              <a:chExt cx="370186" cy="475468"/>
            </a:xfrm>
            <a:grpFill/>
          </p:grpSpPr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8EF4E455-7789-4338-BE6A-09AB8F63485A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7F229B07-F872-4741-BACC-0EE37B8A7E56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FE85F5BB-2AE2-4B8D-AF0D-F97AE155B73A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4" name="楕円 703">
              <a:extLst>
                <a:ext uri="{FF2B5EF4-FFF2-40B4-BE49-F238E27FC236}">
                  <a16:creationId xmlns:a16="http://schemas.microsoft.com/office/drawing/2014/main" id="{65ADA05D-D94C-4D5D-8752-664C368267BE}"/>
                </a:ext>
              </a:extLst>
            </p:cNvPr>
            <p:cNvSpPr/>
            <p:nvPr/>
          </p:nvSpPr>
          <p:spPr bwMode="auto">
            <a:xfrm>
              <a:off x="1262590" y="4646611"/>
              <a:ext cx="433852" cy="4338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8" name="グループ化 707">
            <a:extLst>
              <a:ext uri="{FF2B5EF4-FFF2-40B4-BE49-F238E27FC236}">
                <a16:creationId xmlns:a16="http://schemas.microsoft.com/office/drawing/2014/main" id="{F943B0B5-A4BE-4CE1-86BC-C5599117D129}"/>
              </a:ext>
            </a:extLst>
          </p:cNvPr>
          <p:cNvGrpSpPr/>
          <p:nvPr/>
        </p:nvGrpSpPr>
        <p:grpSpPr>
          <a:xfrm>
            <a:off x="1896947" y="5638660"/>
            <a:ext cx="472580" cy="890536"/>
            <a:chOff x="1896947" y="4603610"/>
            <a:chExt cx="472580" cy="890536"/>
          </a:xfrm>
          <a:solidFill>
            <a:schemeClr val="bg1"/>
          </a:solidFill>
        </p:grpSpPr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680960B3-E12B-4092-AB27-F47AC35D2DF4}"/>
                </a:ext>
              </a:extLst>
            </p:cNvPr>
            <p:cNvSpPr/>
            <p:nvPr/>
          </p:nvSpPr>
          <p:spPr bwMode="auto">
            <a:xfrm>
              <a:off x="1896947" y="4603610"/>
              <a:ext cx="472580" cy="370186"/>
            </a:xfrm>
            <a:custGeom>
              <a:avLst/>
              <a:gdLst>
                <a:gd name="connsiteX0" fmla="*/ 185093 w 472580"/>
                <a:gd name="connsiteY0" fmla="*/ 0 h 370186"/>
                <a:gd name="connsiteX1" fmla="*/ 222396 w 472580"/>
                <a:gd name="connsiteY1" fmla="*/ 3760 h 370186"/>
                <a:gd name="connsiteX2" fmla="*/ 236290 w 472580"/>
                <a:gd name="connsiteY2" fmla="*/ 8073 h 370186"/>
                <a:gd name="connsiteX3" fmla="*/ 250184 w 472580"/>
                <a:gd name="connsiteY3" fmla="*/ 3760 h 370186"/>
                <a:gd name="connsiteX4" fmla="*/ 287487 w 472580"/>
                <a:gd name="connsiteY4" fmla="*/ 0 h 370186"/>
                <a:gd name="connsiteX5" fmla="*/ 472580 w 472580"/>
                <a:gd name="connsiteY5" fmla="*/ 185093 h 370186"/>
                <a:gd name="connsiteX6" fmla="*/ 287487 w 472580"/>
                <a:gd name="connsiteY6" fmla="*/ 370186 h 370186"/>
                <a:gd name="connsiteX7" fmla="*/ 250184 w 472580"/>
                <a:gd name="connsiteY7" fmla="*/ 366426 h 370186"/>
                <a:gd name="connsiteX8" fmla="*/ 236290 w 472580"/>
                <a:gd name="connsiteY8" fmla="*/ 362113 h 370186"/>
                <a:gd name="connsiteX9" fmla="*/ 222396 w 472580"/>
                <a:gd name="connsiteY9" fmla="*/ 366426 h 370186"/>
                <a:gd name="connsiteX10" fmla="*/ 185093 w 472580"/>
                <a:gd name="connsiteY10" fmla="*/ 370186 h 370186"/>
                <a:gd name="connsiteX11" fmla="*/ 0 w 472580"/>
                <a:gd name="connsiteY11" fmla="*/ 185093 h 370186"/>
                <a:gd name="connsiteX12" fmla="*/ 185093 w 472580"/>
                <a:gd name="connsiteY12" fmla="*/ 0 h 37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580" h="370186">
                  <a:moveTo>
                    <a:pt x="185093" y="0"/>
                  </a:moveTo>
                  <a:cubicBezTo>
                    <a:pt x="197871" y="0"/>
                    <a:pt x="210347" y="1295"/>
                    <a:pt x="222396" y="3760"/>
                  </a:cubicBezTo>
                  <a:lnTo>
                    <a:pt x="236290" y="8073"/>
                  </a:lnTo>
                  <a:lnTo>
                    <a:pt x="250184" y="3760"/>
                  </a:lnTo>
                  <a:cubicBezTo>
                    <a:pt x="262233" y="1295"/>
                    <a:pt x="274709" y="0"/>
                    <a:pt x="287487" y="0"/>
                  </a:cubicBezTo>
                  <a:cubicBezTo>
                    <a:pt x="389711" y="0"/>
                    <a:pt x="472580" y="82869"/>
                    <a:pt x="472580" y="185093"/>
                  </a:cubicBezTo>
                  <a:cubicBezTo>
                    <a:pt x="472580" y="287317"/>
                    <a:pt x="389711" y="370186"/>
                    <a:pt x="287487" y="370186"/>
                  </a:cubicBezTo>
                  <a:cubicBezTo>
                    <a:pt x="274709" y="370186"/>
                    <a:pt x="262233" y="368891"/>
                    <a:pt x="250184" y="366426"/>
                  </a:cubicBezTo>
                  <a:lnTo>
                    <a:pt x="236290" y="362113"/>
                  </a:lnTo>
                  <a:lnTo>
                    <a:pt x="222396" y="366426"/>
                  </a:lnTo>
                  <a:cubicBezTo>
                    <a:pt x="210347" y="368891"/>
                    <a:pt x="197871" y="370186"/>
                    <a:pt x="185093" y="370186"/>
                  </a:cubicBezTo>
                  <a:cubicBezTo>
                    <a:pt x="82869" y="370186"/>
                    <a:pt x="0" y="287317"/>
                    <a:pt x="0" y="185093"/>
                  </a:cubicBezTo>
                  <a:cubicBezTo>
                    <a:pt x="0" y="82869"/>
                    <a:pt x="82869" y="0"/>
                    <a:pt x="18509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5EB587BF-24EB-4BF4-B3AF-D7521B141991}"/>
                </a:ext>
              </a:extLst>
            </p:cNvPr>
            <p:cNvGrpSpPr/>
            <p:nvPr/>
          </p:nvGrpSpPr>
          <p:grpSpPr>
            <a:xfrm>
              <a:off x="1948144" y="5018678"/>
              <a:ext cx="370186" cy="475468"/>
              <a:chOff x="696440" y="751478"/>
              <a:chExt cx="370186" cy="475468"/>
            </a:xfrm>
            <a:grpFill/>
          </p:grpSpPr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70946299-8E07-4BAF-B4EA-5531A88CC9D3}"/>
                  </a:ext>
                </a:extLst>
              </p:cNvPr>
              <p:cNvSpPr/>
              <p:nvPr/>
            </p:nvSpPr>
            <p:spPr bwMode="auto">
              <a:xfrm>
                <a:off x="696440" y="773373"/>
                <a:ext cx="370186" cy="453573"/>
              </a:xfrm>
              <a:custGeom>
                <a:avLst/>
                <a:gdLst>
                  <a:gd name="connsiteX0" fmla="*/ 877598 w 1755196"/>
                  <a:gd name="connsiteY0" fmla="*/ 0 h 1530170"/>
                  <a:gd name="connsiteX1" fmla="*/ 1755196 w 1755196"/>
                  <a:gd name="connsiteY1" fmla="*/ 1215135 h 1530170"/>
                  <a:gd name="connsiteX2" fmla="*/ 1750959 w 1755196"/>
                  <a:gd name="connsiteY2" fmla="*/ 1331335 h 1530170"/>
                  <a:gd name="connsiteX3" fmla="*/ 1638182 w 1755196"/>
                  <a:gd name="connsiteY3" fmla="*/ 1383510 h 1530170"/>
                  <a:gd name="connsiteX4" fmla="*/ 877598 w 1755196"/>
                  <a:gd name="connsiteY4" fmla="*/ 1530170 h 1530170"/>
                  <a:gd name="connsiteX5" fmla="*/ 117014 w 1755196"/>
                  <a:gd name="connsiteY5" fmla="*/ 1383510 h 1530170"/>
                  <a:gd name="connsiteX6" fmla="*/ 4238 w 1755196"/>
                  <a:gd name="connsiteY6" fmla="*/ 1331335 h 1530170"/>
                  <a:gd name="connsiteX7" fmla="*/ 0 w 1755196"/>
                  <a:gd name="connsiteY7" fmla="*/ 1215135 h 1530170"/>
                  <a:gd name="connsiteX8" fmla="*/ 877598 w 1755196"/>
                  <a:gd name="connsiteY8" fmla="*/ 0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5196" h="1530170">
                    <a:moveTo>
                      <a:pt x="877598" y="0"/>
                    </a:moveTo>
                    <a:cubicBezTo>
                      <a:pt x="1362282" y="0"/>
                      <a:pt x="1755196" y="544034"/>
                      <a:pt x="1755196" y="1215135"/>
                    </a:cubicBezTo>
                    <a:lnTo>
                      <a:pt x="1750959" y="1331335"/>
                    </a:lnTo>
                    <a:lnTo>
                      <a:pt x="1638182" y="1383510"/>
                    </a:lnTo>
                    <a:cubicBezTo>
                      <a:pt x="1412089" y="1477042"/>
                      <a:pt x="1152991" y="1530170"/>
                      <a:pt x="877598" y="1530170"/>
                    </a:cubicBezTo>
                    <a:cubicBezTo>
                      <a:pt x="602206" y="1530170"/>
                      <a:pt x="343108" y="1477042"/>
                      <a:pt x="117014" y="1383510"/>
                    </a:cubicBezTo>
                    <a:lnTo>
                      <a:pt x="4238" y="1331335"/>
                    </a:lnTo>
                    <a:lnTo>
                      <a:pt x="0" y="1215135"/>
                    </a:lnTo>
                    <a:cubicBezTo>
                      <a:pt x="0" y="544034"/>
                      <a:pt x="392914" y="0"/>
                      <a:pt x="87759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EF109916-E3D4-46C9-A75E-7FFAED0DBDFD}"/>
                  </a:ext>
                </a:extLst>
              </p:cNvPr>
              <p:cNvSpPr/>
              <p:nvPr/>
            </p:nvSpPr>
            <p:spPr bwMode="auto">
              <a:xfrm>
                <a:off x="863751" y="797413"/>
                <a:ext cx="35565" cy="429533"/>
              </a:xfrm>
              <a:custGeom>
                <a:avLst/>
                <a:gdLst>
                  <a:gd name="connsiteX0" fmla="*/ 0 w 35565"/>
                  <a:gd name="connsiteY0" fmla="*/ 0 h 429533"/>
                  <a:gd name="connsiteX1" fmla="*/ 35565 w 35565"/>
                  <a:gd name="connsiteY1" fmla="*/ 0 h 429533"/>
                  <a:gd name="connsiteX2" fmla="*/ 35565 w 35565"/>
                  <a:gd name="connsiteY2" fmla="*/ 428098 h 429533"/>
                  <a:gd name="connsiteX3" fmla="*/ 24921 w 35565"/>
                  <a:gd name="connsiteY3" fmla="*/ 429533 h 429533"/>
                  <a:gd name="connsiteX4" fmla="*/ 0 w 35565"/>
                  <a:gd name="connsiteY4" fmla="*/ 426173 h 42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65" h="429533">
                    <a:moveTo>
                      <a:pt x="0" y="0"/>
                    </a:moveTo>
                    <a:lnTo>
                      <a:pt x="35565" y="0"/>
                    </a:lnTo>
                    <a:lnTo>
                      <a:pt x="35565" y="428098"/>
                    </a:lnTo>
                    <a:lnTo>
                      <a:pt x="24921" y="429533"/>
                    </a:lnTo>
                    <a:lnTo>
                      <a:pt x="0" y="426173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F09C364B-BD1C-45B9-8D17-7B28D96A1798}"/>
                  </a:ext>
                </a:extLst>
              </p:cNvPr>
              <p:cNvSpPr/>
              <p:nvPr/>
            </p:nvSpPr>
            <p:spPr bwMode="auto">
              <a:xfrm rot="5400000">
                <a:off x="819749" y="737196"/>
                <a:ext cx="123569" cy="152133"/>
              </a:xfrm>
              <a:custGeom>
                <a:avLst/>
                <a:gdLst>
                  <a:gd name="connsiteX0" fmla="*/ 0 w 115745"/>
                  <a:gd name="connsiteY0" fmla="*/ 175980 h 175980"/>
                  <a:gd name="connsiteX1" fmla="*/ 51035 w 115745"/>
                  <a:gd name="connsiteY1" fmla="*/ 87990 h 175980"/>
                  <a:gd name="connsiteX2" fmla="*/ 0 w 115745"/>
                  <a:gd name="connsiteY2" fmla="*/ 0 h 175980"/>
                  <a:gd name="connsiteX3" fmla="*/ 115745 w 115745"/>
                  <a:gd name="connsiteY3" fmla="*/ 0 h 175980"/>
                  <a:gd name="connsiteX4" fmla="*/ 64711 w 115745"/>
                  <a:gd name="connsiteY4" fmla="*/ 87990 h 175980"/>
                  <a:gd name="connsiteX5" fmla="*/ 115745 w 115745"/>
                  <a:gd name="connsiteY5" fmla="*/ 175980 h 175980"/>
                  <a:gd name="connsiteX0" fmla="*/ 0 w 115745"/>
                  <a:gd name="connsiteY0" fmla="*/ 175980 h 175980"/>
                  <a:gd name="connsiteX1" fmla="*/ 0 w 115745"/>
                  <a:gd name="connsiteY1" fmla="*/ 0 h 175980"/>
                  <a:gd name="connsiteX2" fmla="*/ 115745 w 115745"/>
                  <a:gd name="connsiteY2" fmla="*/ 0 h 175980"/>
                  <a:gd name="connsiteX3" fmla="*/ 64711 w 115745"/>
                  <a:gd name="connsiteY3" fmla="*/ 87990 h 175980"/>
                  <a:gd name="connsiteX4" fmla="*/ 115745 w 115745"/>
                  <a:gd name="connsiteY4" fmla="*/ 175980 h 175980"/>
                  <a:gd name="connsiteX5" fmla="*/ 0 w 115745"/>
                  <a:gd name="connsiteY5" fmla="*/ 175980 h 17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745" h="175980">
                    <a:moveTo>
                      <a:pt x="0" y="175980"/>
                    </a:moveTo>
                    <a:lnTo>
                      <a:pt x="0" y="0"/>
                    </a:lnTo>
                    <a:lnTo>
                      <a:pt x="115745" y="0"/>
                    </a:lnTo>
                    <a:lnTo>
                      <a:pt x="64711" y="87990"/>
                    </a:lnTo>
                    <a:lnTo>
                      <a:pt x="115745" y="175980"/>
                    </a:lnTo>
                    <a:lnTo>
                      <a:pt x="0" y="17598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11" name="楕円 710">
              <a:extLst>
                <a:ext uri="{FF2B5EF4-FFF2-40B4-BE49-F238E27FC236}">
                  <a16:creationId xmlns:a16="http://schemas.microsoft.com/office/drawing/2014/main" id="{B99A5874-65FC-4702-9526-13B7260EA9B1}"/>
                </a:ext>
              </a:extLst>
            </p:cNvPr>
            <p:cNvSpPr/>
            <p:nvPr/>
          </p:nvSpPr>
          <p:spPr bwMode="auto">
            <a:xfrm>
              <a:off x="1916311" y="4646611"/>
              <a:ext cx="433852" cy="43385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5" name="グループ化 714">
            <a:extLst>
              <a:ext uri="{FF2B5EF4-FFF2-40B4-BE49-F238E27FC236}">
                <a16:creationId xmlns:a16="http://schemas.microsoft.com/office/drawing/2014/main" id="{BE892261-BC77-4336-BB38-A389DD70242A}"/>
              </a:ext>
            </a:extLst>
          </p:cNvPr>
          <p:cNvGrpSpPr/>
          <p:nvPr/>
        </p:nvGrpSpPr>
        <p:grpSpPr>
          <a:xfrm>
            <a:off x="4972754" y="1544464"/>
            <a:ext cx="540000" cy="540000"/>
            <a:chOff x="4972754" y="2903619"/>
            <a:chExt cx="540000" cy="540000"/>
          </a:xfrm>
          <a:solidFill>
            <a:schemeClr val="bg1"/>
          </a:solidFill>
        </p:grpSpPr>
        <p:sp>
          <p:nvSpPr>
            <p:cNvPr id="716" name="楕円 715">
              <a:extLst>
                <a:ext uri="{FF2B5EF4-FFF2-40B4-BE49-F238E27FC236}">
                  <a16:creationId xmlns:a16="http://schemas.microsoft.com/office/drawing/2014/main" id="{256432C8-0C9B-48D4-9559-B4EB6BBECF47}"/>
                </a:ext>
              </a:extLst>
            </p:cNvPr>
            <p:cNvSpPr/>
            <p:nvPr/>
          </p:nvSpPr>
          <p:spPr bwMode="auto">
            <a:xfrm>
              <a:off x="4972754" y="2903619"/>
              <a:ext cx="540000" cy="540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7" name="楕円 716">
              <a:extLst>
                <a:ext uri="{FF2B5EF4-FFF2-40B4-BE49-F238E27FC236}">
                  <a16:creationId xmlns:a16="http://schemas.microsoft.com/office/drawing/2014/main" id="{697AE5DB-86A1-45DE-B577-0ABE132D5835}"/>
                </a:ext>
              </a:extLst>
            </p:cNvPr>
            <p:cNvSpPr/>
            <p:nvPr/>
          </p:nvSpPr>
          <p:spPr bwMode="auto">
            <a:xfrm>
              <a:off x="5061808" y="2992673"/>
              <a:ext cx="361892" cy="36189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8" name="楕円 717">
              <a:extLst>
                <a:ext uri="{FF2B5EF4-FFF2-40B4-BE49-F238E27FC236}">
                  <a16:creationId xmlns:a16="http://schemas.microsoft.com/office/drawing/2014/main" id="{73CF826C-FA4C-4878-BDD6-D89DD73B345F}"/>
                </a:ext>
              </a:extLst>
            </p:cNvPr>
            <p:cNvSpPr/>
            <p:nvPr/>
          </p:nvSpPr>
          <p:spPr bwMode="auto">
            <a:xfrm>
              <a:off x="5124242" y="3052465"/>
              <a:ext cx="242308" cy="24230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四角形: 角を丸くする 47">
              <a:extLst>
                <a:ext uri="{FF2B5EF4-FFF2-40B4-BE49-F238E27FC236}">
                  <a16:creationId xmlns:a16="http://schemas.microsoft.com/office/drawing/2014/main" id="{5871D31D-E01F-497F-BBCC-BC5E7A59A90C}"/>
                </a:ext>
              </a:extLst>
            </p:cNvPr>
            <p:cNvSpPr/>
            <p:nvPr/>
          </p:nvSpPr>
          <p:spPr bwMode="auto">
            <a:xfrm>
              <a:off x="5114208" y="3141594"/>
              <a:ext cx="344459" cy="64050"/>
            </a:xfrm>
            <a:custGeom>
              <a:avLst/>
              <a:gdLst>
                <a:gd name="connsiteX0" fmla="*/ 0 w 376483"/>
                <a:gd name="connsiteY0" fmla="*/ 32025 h 64049"/>
                <a:gd name="connsiteX1" fmla="*/ 32025 w 376483"/>
                <a:gd name="connsiteY1" fmla="*/ 0 h 64049"/>
                <a:gd name="connsiteX2" fmla="*/ 344459 w 376483"/>
                <a:gd name="connsiteY2" fmla="*/ 0 h 64049"/>
                <a:gd name="connsiteX3" fmla="*/ 376484 w 376483"/>
                <a:gd name="connsiteY3" fmla="*/ 32025 h 64049"/>
                <a:gd name="connsiteX4" fmla="*/ 376483 w 376483"/>
                <a:gd name="connsiteY4" fmla="*/ 32025 h 64049"/>
                <a:gd name="connsiteX5" fmla="*/ 344458 w 376483"/>
                <a:gd name="connsiteY5" fmla="*/ 64050 h 64049"/>
                <a:gd name="connsiteX6" fmla="*/ 32025 w 376483"/>
                <a:gd name="connsiteY6" fmla="*/ 64049 h 64049"/>
                <a:gd name="connsiteX7" fmla="*/ 0 w 376483"/>
                <a:gd name="connsiteY7" fmla="*/ 32024 h 64049"/>
                <a:gd name="connsiteX8" fmla="*/ 0 w 376483"/>
                <a:gd name="connsiteY8" fmla="*/ 32025 h 64049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0 w 376484"/>
                <a:gd name="connsiteY7" fmla="*/ 32024 h 123465"/>
                <a:gd name="connsiteX8" fmla="*/ 91440 w 376484"/>
                <a:gd name="connsiteY8" fmla="*/ 123465 h 123465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91440 w 376484"/>
                <a:gd name="connsiteY7" fmla="*/ 123465 h 123465"/>
                <a:gd name="connsiteX0" fmla="*/ 0 w 376484"/>
                <a:gd name="connsiteY0" fmla="*/ 32025 h 64050"/>
                <a:gd name="connsiteX1" fmla="*/ 32025 w 376484"/>
                <a:gd name="connsiteY1" fmla="*/ 0 h 64050"/>
                <a:gd name="connsiteX2" fmla="*/ 344459 w 376484"/>
                <a:gd name="connsiteY2" fmla="*/ 0 h 64050"/>
                <a:gd name="connsiteX3" fmla="*/ 376484 w 376484"/>
                <a:gd name="connsiteY3" fmla="*/ 32025 h 64050"/>
                <a:gd name="connsiteX4" fmla="*/ 376483 w 376484"/>
                <a:gd name="connsiteY4" fmla="*/ 32025 h 64050"/>
                <a:gd name="connsiteX5" fmla="*/ 344458 w 376484"/>
                <a:gd name="connsiteY5" fmla="*/ 64050 h 64050"/>
                <a:gd name="connsiteX6" fmla="*/ 32025 w 376484"/>
                <a:gd name="connsiteY6" fmla="*/ 64049 h 64050"/>
                <a:gd name="connsiteX0" fmla="*/ 0 w 344459"/>
                <a:gd name="connsiteY0" fmla="*/ 0 h 64050"/>
                <a:gd name="connsiteX1" fmla="*/ 312434 w 344459"/>
                <a:gd name="connsiteY1" fmla="*/ 0 h 64050"/>
                <a:gd name="connsiteX2" fmla="*/ 344459 w 344459"/>
                <a:gd name="connsiteY2" fmla="*/ 32025 h 64050"/>
                <a:gd name="connsiteX3" fmla="*/ 344458 w 344459"/>
                <a:gd name="connsiteY3" fmla="*/ 32025 h 64050"/>
                <a:gd name="connsiteX4" fmla="*/ 312433 w 344459"/>
                <a:gd name="connsiteY4" fmla="*/ 64050 h 64050"/>
                <a:gd name="connsiteX5" fmla="*/ 0 w 344459"/>
                <a:gd name="connsiteY5" fmla="*/ 64049 h 6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4459" h="64050">
                  <a:moveTo>
                    <a:pt x="0" y="0"/>
                  </a:moveTo>
                  <a:lnTo>
                    <a:pt x="312434" y="0"/>
                  </a:lnTo>
                  <a:cubicBezTo>
                    <a:pt x="330121" y="0"/>
                    <a:pt x="344459" y="14338"/>
                    <a:pt x="344459" y="32025"/>
                  </a:cubicBezTo>
                  <a:lnTo>
                    <a:pt x="344458" y="32025"/>
                  </a:lnTo>
                  <a:cubicBezTo>
                    <a:pt x="344458" y="49712"/>
                    <a:pt x="330120" y="64050"/>
                    <a:pt x="312433" y="64050"/>
                  </a:cubicBezTo>
                  <a:lnTo>
                    <a:pt x="0" y="64049"/>
                  </a:lnTo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20" name="グループ化 719">
            <a:extLst>
              <a:ext uri="{FF2B5EF4-FFF2-40B4-BE49-F238E27FC236}">
                <a16:creationId xmlns:a16="http://schemas.microsoft.com/office/drawing/2014/main" id="{D70A79AC-ED4B-4A99-8589-A96D04EA334E}"/>
              </a:ext>
            </a:extLst>
          </p:cNvPr>
          <p:cNvGrpSpPr/>
          <p:nvPr/>
        </p:nvGrpSpPr>
        <p:grpSpPr>
          <a:xfrm>
            <a:off x="5584735" y="1544464"/>
            <a:ext cx="540000" cy="540000"/>
            <a:chOff x="5584735" y="2903619"/>
            <a:chExt cx="540000" cy="540000"/>
          </a:xfrm>
          <a:solidFill>
            <a:schemeClr val="bg1"/>
          </a:solidFill>
        </p:grpSpPr>
        <p:sp>
          <p:nvSpPr>
            <p:cNvPr id="721" name="楕円 720">
              <a:extLst>
                <a:ext uri="{FF2B5EF4-FFF2-40B4-BE49-F238E27FC236}">
                  <a16:creationId xmlns:a16="http://schemas.microsoft.com/office/drawing/2014/main" id="{F22DE905-ADC8-4CE9-A7AD-902336FA8962}"/>
                </a:ext>
              </a:extLst>
            </p:cNvPr>
            <p:cNvSpPr/>
            <p:nvPr/>
          </p:nvSpPr>
          <p:spPr bwMode="auto">
            <a:xfrm>
              <a:off x="5584735" y="2903619"/>
              <a:ext cx="540000" cy="540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2" name="楕円 721">
              <a:extLst>
                <a:ext uri="{FF2B5EF4-FFF2-40B4-BE49-F238E27FC236}">
                  <a16:creationId xmlns:a16="http://schemas.microsoft.com/office/drawing/2014/main" id="{E6C13241-C8D4-4A09-81D9-1943D736812A}"/>
                </a:ext>
              </a:extLst>
            </p:cNvPr>
            <p:cNvSpPr/>
            <p:nvPr/>
          </p:nvSpPr>
          <p:spPr bwMode="auto">
            <a:xfrm>
              <a:off x="5673789" y="2992673"/>
              <a:ext cx="361892" cy="36189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3" name="楕円 722">
              <a:extLst>
                <a:ext uri="{FF2B5EF4-FFF2-40B4-BE49-F238E27FC236}">
                  <a16:creationId xmlns:a16="http://schemas.microsoft.com/office/drawing/2014/main" id="{520DB736-87E2-4714-B3DA-E53F46008574}"/>
                </a:ext>
              </a:extLst>
            </p:cNvPr>
            <p:cNvSpPr/>
            <p:nvPr/>
          </p:nvSpPr>
          <p:spPr bwMode="auto">
            <a:xfrm>
              <a:off x="5736223" y="3052465"/>
              <a:ext cx="242308" cy="24230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4" name="四角形: 角を丸くする 47">
              <a:extLst>
                <a:ext uri="{FF2B5EF4-FFF2-40B4-BE49-F238E27FC236}">
                  <a16:creationId xmlns:a16="http://schemas.microsoft.com/office/drawing/2014/main" id="{F5923216-4A8D-4871-BC25-0C3C06DA220C}"/>
                </a:ext>
              </a:extLst>
            </p:cNvPr>
            <p:cNvSpPr/>
            <p:nvPr/>
          </p:nvSpPr>
          <p:spPr bwMode="auto">
            <a:xfrm>
              <a:off x="5726189" y="3141594"/>
              <a:ext cx="344459" cy="64050"/>
            </a:xfrm>
            <a:custGeom>
              <a:avLst/>
              <a:gdLst>
                <a:gd name="connsiteX0" fmla="*/ 0 w 376483"/>
                <a:gd name="connsiteY0" fmla="*/ 32025 h 64049"/>
                <a:gd name="connsiteX1" fmla="*/ 32025 w 376483"/>
                <a:gd name="connsiteY1" fmla="*/ 0 h 64049"/>
                <a:gd name="connsiteX2" fmla="*/ 344459 w 376483"/>
                <a:gd name="connsiteY2" fmla="*/ 0 h 64049"/>
                <a:gd name="connsiteX3" fmla="*/ 376484 w 376483"/>
                <a:gd name="connsiteY3" fmla="*/ 32025 h 64049"/>
                <a:gd name="connsiteX4" fmla="*/ 376483 w 376483"/>
                <a:gd name="connsiteY4" fmla="*/ 32025 h 64049"/>
                <a:gd name="connsiteX5" fmla="*/ 344458 w 376483"/>
                <a:gd name="connsiteY5" fmla="*/ 64050 h 64049"/>
                <a:gd name="connsiteX6" fmla="*/ 32025 w 376483"/>
                <a:gd name="connsiteY6" fmla="*/ 64049 h 64049"/>
                <a:gd name="connsiteX7" fmla="*/ 0 w 376483"/>
                <a:gd name="connsiteY7" fmla="*/ 32024 h 64049"/>
                <a:gd name="connsiteX8" fmla="*/ 0 w 376483"/>
                <a:gd name="connsiteY8" fmla="*/ 32025 h 64049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0 w 376484"/>
                <a:gd name="connsiteY7" fmla="*/ 32024 h 123465"/>
                <a:gd name="connsiteX8" fmla="*/ 91440 w 376484"/>
                <a:gd name="connsiteY8" fmla="*/ 123465 h 123465"/>
                <a:gd name="connsiteX0" fmla="*/ 0 w 376484"/>
                <a:gd name="connsiteY0" fmla="*/ 32025 h 123465"/>
                <a:gd name="connsiteX1" fmla="*/ 32025 w 376484"/>
                <a:gd name="connsiteY1" fmla="*/ 0 h 123465"/>
                <a:gd name="connsiteX2" fmla="*/ 344459 w 376484"/>
                <a:gd name="connsiteY2" fmla="*/ 0 h 123465"/>
                <a:gd name="connsiteX3" fmla="*/ 376484 w 376484"/>
                <a:gd name="connsiteY3" fmla="*/ 32025 h 123465"/>
                <a:gd name="connsiteX4" fmla="*/ 376483 w 376484"/>
                <a:gd name="connsiteY4" fmla="*/ 32025 h 123465"/>
                <a:gd name="connsiteX5" fmla="*/ 344458 w 376484"/>
                <a:gd name="connsiteY5" fmla="*/ 64050 h 123465"/>
                <a:gd name="connsiteX6" fmla="*/ 32025 w 376484"/>
                <a:gd name="connsiteY6" fmla="*/ 64049 h 123465"/>
                <a:gd name="connsiteX7" fmla="*/ 91440 w 376484"/>
                <a:gd name="connsiteY7" fmla="*/ 123465 h 123465"/>
                <a:gd name="connsiteX0" fmla="*/ 0 w 376484"/>
                <a:gd name="connsiteY0" fmla="*/ 32025 h 64050"/>
                <a:gd name="connsiteX1" fmla="*/ 32025 w 376484"/>
                <a:gd name="connsiteY1" fmla="*/ 0 h 64050"/>
                <a:gd name="connsiteX2" fmla="*/ 344459 w 376484"/>
                <a:gd name="connsiteY2" fmla="*/ 0 h 64050"/>
                <a:gd name="connsiteX3" fmla="*/ 376484 w 376484"/>
                <a:gd name="connsiteY3" fmla="*/ 32025 h 64050"/>
                <a:gd name="connsiteX4" fmla="*/ 376483 w 376484"/>
                <a:gd name="connsiteY4" fmla="*/ 32025 h 64050"/>
                <a:gd name="connsiteX5" fmla="*/ 344458 w 376484"/>
                <a:gd name="connsiteY5" fmla="*/ 64050 h 64050"/>
                <a:gd name="connsiteX6" fmla="*/ 32025 w 376484"/>
                <a:gd name="connsiteY6" fmla="*/ 64049 h 64050"/>
                <a:gd name="connsiteX0" fmla="*/ 0 w 344459"/>
                <a:gd name="connsiteY0" fmla="*/ 0 h 64050"/>
                <a:gd name="connsiteX1" fmla="*/ 312434 w 344459"/>
                <a:gd name="connsiteY1" fmla="*/ 0 h 64050"/>
                <a:gd name="connsiteX2" fmla="*/ 344459 w 344459"/>
                <a:gd name="connsiteY2" fmla="*/ 32025 h 64050"/>
                <a:gd name="connsiteX3" fmla="*/ 344458 w 344459"/>
                <a:gd name="connsiteY3" fmla="*/ 32025 h 64050"/>
                <a:gd name="connsiteX4" fmla="*/ 312433 w 344459"/>
                <a:gd name="connsiteY4" fmla="*/ 64050 h 64050"/>
                <a:gd name="connsiteX5" fmla="*/ 0 w 344459"/>
                <a:gd name="connsiteY5" fmla="*/ 64049 h 6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4459" h="64050">
                  <a:moveTo>
                    <a:pt x="0" y="0"/>
                  </a:moveTo>
                  <a:lnTo>
                    <a:pt x="312434" y="0"/>
                  </a:lnTo>
                  <a:cubicBezTo>
                    <a:pt x="330121" y="0"/>
                    <a:pt x="344459" y="14338"/>
                    <a:pt x="344459" y="32025"/>
                  </a:cubicBezTo>
                  <a:lnTo>
                    <a:pt x="344458" y="32025"/>
                  </a:lnTo>
                  <a:cubicBezTo>
                    <a:pt x="344458" y="49712"/>
                    <a:pt x="330120" y="64050"/>
                    <a:pt x="312433" y="64050"/>
                  </a:cubicBezTo>
                  <a:lnTo>
                    <a:pt x="0" y="64049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79761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カーリングのコート図</dc:title>
  <dc:subject>カーリングのコート図</dc:subject>
  <dc:creator>http://www.digipot.net</dc:creator>
  <cp:lastModifiedBy/>
  <cp:revision>1</cp:revision>
  <dcterms:created xsi:type="dcterms:W3CDTF">2017-10-06T02:09:00Z</dcterms:created>
  <dcterms:modified xsi:type="dcterms:W3CDTF">2018-01-28T14:11:12Z</dcterms:modified>
  <cp:category/>
  <cp:version>1</cp:version>
</cp:coreProperties>
</file>